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diagrams/layout4.xml" ContentType="application/vnd.openxmlformats-officedocument.drawingml.diagramLayout+xml"/>
  <Override PartName="/ppt/slides/slide22.xml" ContentType="application/vnd.openxmlformats-officedocument.presentationml.slide+xml"/>
  <Override PartName="/ppt/diagrams/quickStyle4.xml" ContentType="application/vnd.openxmlformats-officedocument.drawingml.diagramStyl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diagrams/data3.xml" ContentType="application/vnd.openxmlformats-officedocument.drawingml.diagramData+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Default Extension="png" ContentType="image/png"/>
  <Override PartName="/ppt/diagrams/data4.xml" ContentType="application/vnd.openxmlformats-officedocument.drawingml.diagramData+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diagrams/colors4.xml" ContentType="application/vnd.openxmlformats-officedocument.drawingml.diagramColors+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0"/>
  </p:notesMasterIdLst>
  <p:handoutMasterIdLst>
    <p:handoutMasterId r:id="rId31"/>
  </p:handoutMasterIdLst>
  <p:sldIdLst>
    <p:sldId id="256" r:id="rId2"/>
    <p:sldId id="308" r:id="rId3"/>
    <p:sldId id="294" r:id="rId4"/>
    <p:sldId id="309" r:id="rId5"/>
    <p:sldId id="262" r:id="rId6"/>
    <p:sldId id="310" r:id="rId7"/>
    <p:sldId id="260" r:id="rId8"/>
    <p:sldId id="295" r:id="rId9"/>
    <p:sldId id="293" r:id="rId10"/>
    <p:sldId id="270" r:id="rId11"/>
    <p:sldId id="273" r:id="rId12"/>
    <p:sldId id="274" r:id="rId13"/>
    <p:sldId id="311" r:id="rId14"/>
    <p:sldId id="276" r:id="rId15"/>
    <p:sldId id="312" r:id="rId16"/>
    <p:sldId id="278" r:id="rId17"/>
    <p:sldId id="282" r:id="rId18"/>
    <p:sldId id="296" r:id="rId19"/>
    <p:sldId id="298" r:id="rId20"/>
    <p:sldId id="299" r:id="rId21"/>
    <p:sldId id="302" r:id="rId22"/>
    <p:sldId id="297" r:id="rId23"/>
    <p:sldId id="264" r:id="rId24"/>
    <p:sldId id="315" r:id="rId25"/>
    <p:sldId id="305" r:id="rId26"/>
    <p:sldId id="316" r:id="rId27"/>
    <p:sldId id="317" r:id="rId28"/>
    <p:sldId id="30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593EBD"/>
    <a:srgbClr val="47AD30"/>
    <a:srgbClr val="58D6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6B3E3-0C90-744D-A23F-98DD0EAEAC3B}" type="doc">
      <dgm:prSet loTypeId="urn:microsoft.com/office/officeart/2005/8/layout/equation1" loCatId="relationship" qsTypeId="urn:microsoft.com/office/officeart/2005/8/quickstyle/simple4" qsCatId="simple" csTypeId="urn:microsoft.com/office/officeart/2005/8/colors/colorful3" csCatId="colorful" phldr="1"/>
      <dgm:spPr/>
    </dgm:pt>
    <dgm:pt modelId="{3979CB30-BF38-9740-AB04-06C4718F761D}">
      <dgm:prSet phldrT="[Text]"/>
      <dgm:spPr/>
      <dgm:t>
        <a:bodyPr/>
        <a:lstStyle/>
        <a:p>
          <a:r>
            <a:rPr lang="en-US" dirty="0" smtClean="0">
              <a:solidFill>
                <a:srgbClr val="000000"/>
              </a:solidFill>
            </a:rPr>
            <a:t>Learning</a:t>
          </a:r>
          <a:endParaRPr lang="en-US" dirty="0">
            <a:solidFill>
              <a:srgbClr val="000000"/>
            </a:solidFill>
          </a:endParaRPr>
        </a:p>
      </dgm:t>
    </dgm:pt>
    <dgm:pt modelId="{B466A288-3A0D-FA44-880B-B4998C3811B5}" type="parTrans" cxnId="{651DB3C5-88F6-FD4B-B6B8-ACD849730BBE}">
      <dgm:prSet/>
      <dgm:spPr/>
      <dgm:t>
        <a:bodyPr/>
        <a:lstStyle/>
        <a:p>
          <a:endParaRPr lang="en-US">
            <a:solidFill>
              <a:srgbClr val="000000"/>
            </a:solidFill>
          </a:endParaRPr>
        </a:p>
      </dgm:t>
    </dgm:pt>
    <dgm:pt modelId="{FA8E8B85-81E2-5D46-89D4-986CFEB8B14A}" type="sibTrans" cxnId="{651DB3C5-88F6-FD4B-B6B8-ACD849730BBE}">
      <dgm:prSet/>
      <dgm:spPr/>
      <dgm:t>
        <a:bodyPr/>
        <a:lstStyle/>
        <a:p>
          <a:endParaRPr lang="en-US">
            <a:solidFill>
              <a:srgbClr val="000000"/>
            </a:solidFill>
          </a:endParaRPr>
        </a:p>
      </dgm:t>
    </dgm:pt>
    <dgm:pt modelId="{9C4FF3B8-FB3D-EE41-8D8B-45232BE6FA73}">
      <dgm:prSet phldrT="[Text]"/>
      <dgm:spPr/>
      <dgm:t>
        <a:bodyPr/>
        <a:lstStyle/>
        <a:p>
          <a:r>
            <a:rPr lang="en-US" dirty="0" smtClean="0">
              <a:solidFill>
                <a:srgbClr val="000000"/>
              </a:solidFill>
            </a:rPr>
            <a:t>Social – Emotional</a:t>
          </a:r>
          <a:endParaRPr lang="en-US" dirty="0">
            <a:solidFill>
              <a:srgbClr val="000000"/>
            </a:solidFill>
          </a:endParaRPr>
        </a:p>
      </dgm:t>
    </dgm:pt>
    <dgm:pt modelId="{4960CFA3-F0F8-D640-BED8-5A1403A23A40}" type="parTrans" cxnId="{731185F0-AD88-0343-966A-A1FDE88F0465}">
      <dgm:prSet/>
      <dgm:spPr/>
      <dgm:t>
        <a:bodyPr/>
        <a:lstStyle/>
        <a:p>
          <a:endParaRPr lang="en-US">
            <a:solidFill>
              <a:srgbClr val="000000"/>
            </a:solidFill>
          </a:endParaRPr>
        </a:p>
      </dgm:t>
    </dgm:pt>
    <dgm:pt modelId="{459EF63E-9920-D044-9A3C-917DCD746CB5}" type="sibTrans" cxnId="{731185F0-AD88-0343-966A-A1FDE88F0465}">
      <dgm:prSet/>
      <dgm:spPr/>
      <dgm:t>
        <a:bodyPr/>
        <a:lstStyle/>
        <a:p>
          <a:endParaRPr lang="en-US">
            <a:solidFill>
              <a:srgbClr val="000000"/>
            </a:solidFill>
          </a:endParaRPr>
        </a:p>
      </dgm:t>
    </dgm:pt>
    <dgm:pt modelId="{523DEFB3-77FF-C147-9273-8AA76519651B}">
      <dgm:prSet phldrT="[Text]"/>
      <dgm:spPr/>
      <dgm:t>
        <a:bodyPr/>
        <a:lstStyle/>
        <a:p>
          <a:r>
            <a:rPr lang="en-US" dirty="0" smtClean="0">
              <a:solidFill>
                <a:srgbClr val="000000"/>
              </a:solidFill>
            </a:rPr>
            <a:t>Healthy Growth &amp; Dev’p</a:t>
          </a:r>
          <a:endParaRPr lang="en-US" dirty="0">
            <a:solidFill>
              <a:srgbClr val="000000"/>
            </a:solidFill>
          </a:endParaRPr>
        </a:p>
      </dgm:t>
    </dgm:pt>
    <dgm:pt modelId="{2A0DD17D-9E5E-4043-8E84-F911616BC679}" type="parTrans" cxnId="{E2B5DBEE-99C8-FC46-A514-DE38A945E031}">
      <dgm:prSet/>
      <dgm:spPr/>
      <dgm:t>
        <a:bodyPr/>
        <a:lstStyle/>
        <a:p>
          <a:endParaRPr lang="en-US">
            <a:solidFill>
              <a:srgbClr val="000000"/>
            </a:solidFill>
          </a:endParaRPr>
        </a:p>
      </dgm:t>
    </dgm:pt>
    <dgm:pt modelId="{FDFB3D59-DFC8-2A49-883D-EB1D6E805E17}" type="sibTrans" cxnId="{E2B5DBEE-99C8-FC46-A514-DE38A945E031}">
      <dgm:prSet/>
      <dgm:spPr/>
      <dgm:t>
        <a:bodyPr/>
        <a:lstStyle/>
        <a:p>
          <a:endParaRPr lang="en-US">
            <a:solidFill>
              <a:srgbClr val="000000"/>
            </a:solidFill>
          </a:endParaRPr>
        </a:p>
      </dgm:t>
    </dgm:pt>
    <dgm:pt modelId="{E722D6B9-454B-2F4A-9AA6-FCF5E29239EF}">
      <dgm:prSet phldrT="[Text]"/>
      <dgm:spPr/>
      <dgm:t>
        <a:bodyPr/>
        <a:lstStyle/>
        <a:p>
          <a:r>
            <a:rPr lang="en-US" dirty="0" smtClean="0">
              <a:solidFill>
                <a:srgbClr val="000000"/>
              </a:solidFill>
            </a:rPr>
            <a:t>Fun</a:t>
          </a:r>
          <a:endParaRPr lang="en-US" dirty="0">
            <a:solidFill>
              <a:srgbClr val="000000"/>
            </a:solidFill>
          </a:endParaRPr>
        </a:p>
      </dgm:t>
    </dgm:pt>
    <dgm:pt modelId="{5FCE5D43-7144-5B46-95FA-695CBBA1F883}" type="parTrans" cxnId="{DDC54390-1B19-9449-A4AF-A10946812E08}">
      <dgm:prSet/>
      <dgm:spPr/>
      <dgm:t>
        <a:bodyPr/>
        <a:lstStyle/>
        <a:p>
          <a:endParaRPr lang="en-US">
            <a:solidFill>
              <a:srgbClr val="000000"/>
            </a:solidFill>
          </a:endParaRPr>
        </a:p>
      </dgm:t>
    </dgm:pt>
    <dgm:pt modelId="{B61206BF-3786-E04B-9836-7640EF9F6DBF}" type="sibTrans" cxnId="{DDC54390-1B19-9449-A4AF-A10946812E08}">
      <dgm:prSet/>
      <dgm:spPr/>
      <dgm:t>
        <a:bodyPr/>
        <a:lstStyle/>
        <a:p>
          <a:endParaRPr lang="en-US">
            <a:solidFill>
              <a:srgbClr val="000000"/>
            </a:solidFill>
          </a:endParaRPr>
        </a:p>
      </dgm:t>
    </dgm:pt>
    <dgm:pt modelId="{FA5605DE-93DA-704D-9ED2-587E2C328BA0}" type="pres">
      <dgm:prSet presAssocID="{A416B3E3-0C90-744D-A23F-98DD0EAEAC3B}" presName="linearFlow" presStyleCnt="0">
        <dgm:presLayoutVars>
          <dgm:dir/>
          <dgm:resizeHandles val="exact"/>
        </dgm:presLayoutVars>
      </dgm:prSet>
      <dgm:spPr/>
    </dgm:pt>
    <dgm:pt modelId="{4DFF9ADB-635B-6347-AE86-83533277456A}" type="pres">
      <dgm:prSet presAssocID="{3979CB30-BF38-9740-AB04-06C4718F761D}" presName="node" presStyleLbl="node1" presStyleIdx="0" presStyleCnt="4">
        <dgm:presLayoutVars>
          <dgm:bulletEnabled val="1"/>
        </dgm:presLayoutVars>
      </dgm:prSet>
      <dgm:spPr/>
    </dgm:pt>
    <dgm:pt modelId="{E9F7E843-6947-3C4F-981A-99B2C035229D}" type="pres">
      <dgm:prSet presAssocID="{FA8E8B85-81E2-5D46-89D4-986CFEB8B14A}" presName="spacerL" presStyleCnt="0"/>
      <dgm:spPr/>
    </dgm:pt>
    <dgm:pt modelId="{81119A16-9814-F44A-B7D6-FF7F3C001848}" type="pres">
      <dgm:prSet presAssocID="{FA8E8B85-81E2-5D46-89D4-986CFEB8B14A}" presName="sibTrans" presStyleLbl="sibTrans2D1" presStyleIdx="0" presStyleCnt="3"/>
      <dgm:spPr/>
    </dgm:pt>
    <dgm:pt modelId="{83AF09EE-1727-F541-9F8B-70EEF7679E33}" type="pres">
      <dgm:prSet presAssocID="{FA8E8B85-81E2-5D46-89D4-986CFEB8B14A}" presName="spacerR" presStyleCnt="0"/>
      <dgm:spPr/>
    </dgm:pt>
    <dgm:pt modelId="{275FD4EB-3362-724A-A3ED-FEA760FFBB46}" type="pres">
      <dgm:prSet presAssocID="{9C4FF3B8-FB3D-EE41-8D8B-45232BE6FA73}" presName="node" presStyleLbl="node1" presStyleIdx="1" presStyleCnt="4">
        <dgm:presLayoutVars>
          <dgm:bulletEnabled val="1"/>
        </dgm:presLayoutVars>
      </dgm:prSet>
      <dgm:spPr/>
    </dgm:pt>
    <dgm:pt modelId="{5BD7DA0F-E6D9-BC44-BC60-FC6CA5D5B503}" type="pres">
      <dgm:prSet presAssocID="{459EF63E-9920-D044-9A3C-917DCD746CB5}" presName="spacerL" presStyleCnt="0"/>
      <dgm:spPr/>
    </dgm:pt>
    <dgm:pt modelId="{CDD9E3BC-D774-B642-B588-7485C9930D48}" type="pres">
      <dgm:prSet presAssocID="{459EF63E-9920-D044-9A3C-917DCD746CB5}" presName="sibTrans" presStyleLbl="sibTrans2D1" presStyleIdx="1" presStyleCnt="3"/>
      <dgm:spPr/>
    </dgm:pt>
    <dgm:pt modelId="{2954763A-2AC5-A241-A1C9-C23FE1EBC1F1}" type="pres">
      <dgm:prSet presAssocID="{459EF63E-9920-D044-9A3C-917DCD746CB5}" presName="spacerR" presStyleCnt="0"/>
      <dgm:spPr/>
    </dgm:pt>
    <dgm:pt modelId="{0CCE33C9-F391-574F-87B0-AEA1B1AABF7B}" type="pres">
      <dgm:prSet presAssocID="{E722D6B9-454B-2F4A-9AA6-FCF5E29239EF}" presName="node" presStyleLbl="node1" presStyleIdx="2" presStyleCnt="4">
        <dgm:presLayoutVars>
          <dgm:bulletEnabled val="1"/>
        </dgm:presLayoutVars>
      </dgm:prSet>
      <dgm:spPr/>
      <dgm:t>
        <a:bodyPr/>
        <a:lstStyle/>
        <a:p>
          <a:endParaRPr lang="en-US"/>
        </a:p>
      </dgm:t>
    </dgm:pt>
    <dgm:pt modelId="{639D04FE-8959-E843-8102-6D942AEFA633}" type="pres">
      <dgm:prSet presAssocID="{B61206BF-3786-E04B-9836-7640EF9F6DBF}" presName="spacerL" presStyleCnt="0"/>
      <dgm:spPr/>
    </dgm:pt>
    <dgm:pt modelId="{B6CC7901-753F-0C4F-8D87-246F53DB1CBB}" type="pres">
      <dgm:prSet presAssocID="{B61206BF-3786-E04B-9836-7640EF9F6DBF}" presName="sibTrans" presStyleLbl="sibTrans2D1" presStyleIdx="2" presStyleCnt="3"/>
      <dgm:spPr/>
    </dgm:pt>
    <dgm:pt modelId="{3B5A3EEA-7B33-A245-A8FB-0711B7309863}" type="pres">
      <dgm:prSet presAssocID="{B61206BF-3786-E04B-9836-7640EF9F6DBF}" presName="spacerR" presStyleCnt="0"/>
      <dgm:spPr/>
    </dgm:pt>
    <dgm:pt modelId="{D3F9AAD7-9459-2B4D-807F-3A9EB71073DA}" type="pres">
      <dgm:prSet presAssocID="{523DEFB3-77FF-C147-9273-8AA76519651B}" presName="node" presStyleLbl="node1" presStyleIdx="3" presStyleCnt="4">
        <dgm:presLayoutVars>
          <dgm:bulletEnabled val="1"/>
        </dgm:presLayoutVars>
      </dgm:prSet>
      <dgm:spPr/>
      <dgm:t>
        <a:bodyPr/>
        <a:lstStyle/>
        <a:p>
          <a:endParaRPr lang="en-US"/>
        </a:p>
      </dgm:t>
    </dgm:pt>
  </dgm:ptLst>
  <dgm:cxnLst>
    <dgm:cxn modelId="{E2B5DBEE-99C8-FC46-A514-DE38A945E031}" srcId="{A416B3E3-0C90-744D-A23F-98DD0EAEAC3B}" destId="{523DEFB3-77FF-C147-9273-8AA76519651B}" srcOrd="3" destOrd="0" parTransId="{2A0DD17D-9E5E-4043-8E84-F911616BC679}" sibTransId="{FDFB3D59-DFC8-2A49-883D-EB1D6E805E17}"/>
    <dgm:cxn modelId="{F0594DF1-5482-EC45-97BE-0E9C2080EB9E}" type="presOf" srcId="{B61206BF-3786-E04B-9836-7640EF9F6DBF}" destId="{B6CC7901-753F-0C4F-8D87-246F53DB1CBB}" srcOrd="0" destOrd="0" presId="urn:microsoft.com/office/officeart/2005/8/layout/equation1"/>
    <dgm:cxn modelId="{303BFC2E-421A-714B-839C-60D2195A6983}" type="presOf" srcId="{FA8E8B85-81E2-5D46-89D4-986CFEB8B14A}" destId="{81119A16-9814-F44A-B7D6-FF7F3C001848}" srcOrd="0" destOrd="0" presId="urn:microsoft.com/office/officeart/2005/8/layout/equation1"/>
    <dgm:cxn modelId="{731185F0-AD88-0343-966A-A1FDE88F0465}" srcId="{A416B3E3-0C90-744D-A23F-98DD0EAEAC3B}" destId="{9C4FF3B8-FB3D-EE41-8D8B-45232BE6FA73}" srcOrd="1" destOrd="0" parTransId="{4960CFA3-F0F8-D640-BED8-5A1403A23A40}" sibTransId="{459EF63E-9920-D044-9A3C-917DCD746CB5}"/>
    <dgm:cxn modelId="{DFAA3255-6453-674F-9AFA-19ABE8EF05CE}" type="presOf" srcId="{3979CB30-BF38-9740-AB04-06C4718F761D}" destId="{4DFF9ADB-635B-6347-AE86-83533277456A}" srcOrd="0" destOrd="0" presId="urn:microsoft.com/office/officeart/2005/8/layout/equation1"/>
    <dgm:cxn modelId="{DDC54390-1B19-9449-A4AF-A10946812E08}" srcId="{A416B3E3-0C90-744D-A23F-98DD0EAEAC3B}" destId="{E722D6B9-454B-2F4A-9AA6-FCF5E29239EF}" srcOrd="2" destOrd="0" parTransId="{5FCE5D43-7144-5B46-95FA-695CBBA1F883}" sibTransId="{B61206BF-3786-E04B-9836-7640EF9F6DBF}"/>
    <dgm:cxn modelId="{A17BEF90-08F9-0146-B4AC-B2A8C28BA1F5}" type="presOf" srcId="{E722D6B9-454B-2F4A-9AA6-FCF5E29239EF}" destId="{0CCE33C9-F391-574F-87B0-AEA1B1AABF7B}" srcOrd="0" destOrd="0" presId="urn:microsoft.com/office/officeart/2005/8/layout/equation1"/>
    <dgm:cxn modelId="{FD4A68A3-2279-3542-ACF1-C102AED80EBC}" type="presOf" srcId="{A416B3E3-0C90-744D-A23F-98DD0EAEAC3B}" destId="{FA5605DE-93DA-704D-9ED2-587E2C328BA0}" srcOrd="0" destOrd="0" presId="urn:microsoft.com/office/officeart/2005/8/layout/equation1"/>
    <dgm:cxn modelId="{516E2C40-54F6-6341-B3A8-20B06C4BD181}" type="presOf" srcId="{459EF63E-9920-D044-9A3C-917DCD746CB5}" destId="{CDD9E3BC-D774-B642-B588-7485C9930D48}" srcOrd="0" destOrd="0" presId="urn:microsoft.com/office/officeart/2005/8/layout/equation1"/>
    <dgm:cxn modelId="{03B3DCAB-F698-4341-9DD2-84961F925971}" type="presOf" srcId="{523DEFB3-77FF-C147-9273-8AA76519651B}" destId="{D3F9AAD7-9459-2B4D-807F-3A9EB71073DA}" srcOrd="0" destOrd="0" presId="urn:microsoft.com/office/officeart/2005/8/layout/equation1"/>
    <dgm:cxn modelId="{651DB3C5-88F6-FD4B-B6B8-ACD849730BBE}" srcId="{A416B3E3-0C90-744D-A23F-98DD0EAEAC3B}" destId="{3979CB30-BF38-9740-AB04-06C4718F761D}" srcOrd="0" destOrd="0" parTransId="{B466A288-3A0D-FA44-880B-B4998C3811B5}" sibTransId="{FA8E8B85-81E2-5D46-89D4-986CFEB8B14A}"/>
    <dgm:cxn modelId="{A541FF50-3F3D-754D-9241-CDCB74BAE3DA}" type="presOf" srcId="{9C4FF3B8-FB3D-EE41-8D8B-45232BE6FA73}" destId="{275FD4EB-3362-724A-A3ED-FEA760FFBB46}" srcOrd="0" destOrd="0" presId="urn:microsoft.com/office/officeart/2005/8/layout/equation1"/>
    <dgm:cxn modelId="{087BD44A-AED2-D24F-BD18-0FECD52782DE}" type="presParOf" srcId="{FA5605DE-93DA-704D-9ED2-587E2C328BA0}" destId="{4DFF9ADB-635B-6347-AE86-83533277456A}" srcOrd="0" destOrd="0" presId="urn:microsoft.com/office/officeart/2005/8/layout/equation1"/>
    <dgm:cxn modelId="{8F312F6F-ABEB-E748-8372-3B244BA6F13E}" type="presParOf" srcId="{FA5605DE-93DA-704D-9ED2-587E2C328BA0}" destId="{E9F7E843-6947-3C4F-981A-99B2C035229D}" srcOrd="1" destOrd="0" presId="urn:microsoft.com/office/officeart/2005/8/layout/equation1"/>
    <dgm:cxn modelId="{03B57D2C-DBF1-D748-A159-AFD393F55107}" type="presParOf" srcId="{FA5605DE-93DA-704D-9ED2-587E2C328BA0}" destId="{81119A16-9814-F44A-B7D6-FF7F3C001848}" srcOrd="2" destOrd="0" presId="urn:microsoft.com/office/officeart/2005/8/layout/equation1"/>
    <dgm:cxn modelId="{5D1B6508-098B-164D-A367-CCFF21B18560}" type="presParOf" srcId="{FA5605DE-93DA-704D-9ED2-587E2C328BA0}" destId="{83AF09EE-1727-F541-9F8B-70EEF7679E33}" srcOrd="3" destOrd="0" presId="urn:microsoft.com/office/officeart/2005/8/layout/equation1"/>
    <dgm:cxn modelId="{F78F7838-6FAF-CB4C-B1EC-0FA4B8FD47E5}" type="presParOf" srcId="{FA5605DE-93DA-704D-9ED2-587E2C328BA0}" destId="{275FD4EB-3362-724A-A3ED-FEA760FFBB46}" srcOrd="4" destOrd="0" presId="urn:microsoft.com/office/officeart/2005/8/layout/equation1"/>
    <dgm:cxn modelId="{459F2B69-6FE5-7E42-8540-A4D7611A5BAE}" type="presParOf" srcId="{FA5605DE-93DA-704D-9ED2-587E2C328BA0}" destId="{5BD7DA0F-E6D9-BC44-BC60-FC6CA5D5B503}" srcOrd="5" destOrd="0" presId="urn:microsoft.com/office/officeart/2005/8/layout/equation1"/>
    <dgm:cxn modelId="{540227B4-3F9D-5142-80C9-1B93FFBAFA72}" type="presParOf" srcId="{FA5605DE-93DA-704D-9ED2-587E2C328BA0}" destId="{CDD9E3BC-D774-B642-B588-7485C9930D48}" srcOrd="6" destOrd="0" presId="urn:microsoft.com/office/officeart/2005/8/layout/equation1"/>
    <dgm:cxn modelId="{93002F7A-0E36-3E47-96B7-4DC927B5EB85}" type="presParOf" srcId="{FA5605DE-93DA-704D-9ED2-587E2C328BA0}" destId="{2954763A-2AC5-A241-A1C9-C23FE1EBC1F1}" srcOrd="7" destOrd="0" presId="urn:microsoft.com/office/officeart/2005/8/layout/equation1"/>
    <dgm:cxn modelId="{832C2059-885E-954C-8924-ACD2CFED6CF2}" type="presParOf" srcId="{FA5605DE-93DA-704D-9ED2-587E2C328BA0}" destId="{0CCE33C9-F391-574F-87B0-AEA1B1AABF7B}" srcOrd="8" destOrd="0" presId="urn:microsoft.com/office/officeart/2005/8/layout/equation1"/>
    <dgm:cxn modelId="{4176D976-5D53-F046-9B37-CD797ACFE18E}" type="presParOf" srcId="{FA5605DE-93DA-704D-9ED2-587E2C328BA0}" destId="{639D04FE-8959-E843-8102-6D942AEFA633}" srcOrd="9" destOrd="0" presId="urn:microsoft.com/office/officeart/2005/8/layout/equation1"/>
    <dgm:cxn modelId="{24B542F9-D409-F34D-989D-3B1E5CF2D728}" type="presParOf" srcId="{FA5605DE-93DA-704D-9ED2-587E2C328BA0}" destId="{B6CC7901-753F-0C4F-8D87-246F53DB1CBB}" srcOrd="10" destOrd="0" presId="urn:microsoft.com/office/officeart/2005/8/layout/equation1"/>
    <dgm:cxn modelId="{AA98FB5F-49B4-4347-8ED3-8EDE9E7C757D}" type="presParOf" srcId="{FA5605DE-93DA-704D-9ED2-587E2C328BA0}" destId="{3B5A3EEA-7B33-A245-A8FB-0711B7309863}" srcOrd="11" destOrd="0" presId="urn:microsoft.com/office/officeart/2005/8/layout/equation1"/>
    <dgm:cxn modelId="{B011B16F-CA58-FB48-9C50-153213163CF6}" type="presParOf" srcId="{FA5605DE-93DA-704D-9ED2-587E2C328BA0}" destId="{D3F9AAD7-9459-2B4D-807F-3A9EB71073DA}" srcOrd="12" destOrd="0" presId="urn:microsoft.com/office/officeart/2005/8/layout/equation1"/>
  </dgm:cxnLst>
  <dgm:bg/>
  <dgm:whole/>
</dgm:dataModel>
</file>

<file path=ppt/diagrams/data2.xml><?xml version="1.0" encoding="utf-8"?>
<dgm:dataModel xmlns:dgm="http://schemas.openxmlformats.org/drawingml/2006/diagram" xmlns:a="http://schemas.openxmlformats.org/drawingml/2006/main">
  <dgm:ptLst>
    <dgm:pt modelId="{A61C8014-AC56-C64F-B7D3-A05FBEF05E56}" type="doc">
      <dgm:prSet loTypeId="urn:microsoft.com/office/officeart/2005/8/layout/radial3" loCatId="relationship" qsTypeId="urn:microsoft.com/office/officeart/2005/8/quickstyle/simple4" qsCatId="simple" csTypeId="urn:microsoft.com/office/officeart/2005/8/colors/colorful3" csCatId="colorful" phldr="1"/>
      <dgm:spPr/>
      <dgm:t>
        <a:bodyPr/>
        <a:lstStyle/>
        <a:p>
          <a:endParaRPr lang="en-US"/>
        </a:p>
      </dgm:t>
    </dgm:pt>
    <dgm:pt modelId="{3383B887-7F01-FA4C-9CF8-982B304BF314}">
      <dgm:prSet phldrT="[Text]"/>
      <dgm:spPr/>
      <dgm:t>
        <a:bodyPr/>
        <a:lstStyle/>
        <a:p>
          <a:r>
            <a:rPr lang="en-US" dirty="0" smtClean="0"/>
            <a:t>A Theory of Collaboration for OST and Schools</a:t>
          </a:r>
          <a:endParaRPr lang="en-US" dirty="0"/>
        </a:p>
      </dgm:t>
    </dgm:pt>
    <dgm:pt modelId="{7CFA20E4-6E24-1F4B-96F5-8F08674EA19F}" type="parTrans" cxnId="{B3BDE30B-FE57-5B4A-A0B2-B8379C1038C0}">
      <dgm:prSet/>
      <dgm:spPr/>
      <dgm:t>
        <a:bodyPr/>
        <a:lstStyle/>
        <a:p>
          <a:endParaRPr lang="en-US"/>
        </a:p>
      </dgm:t>
    </dgm:pt>
    <dgm:pt modelId="{D98EA992-754F-E84D-BEAB-07FD091D1714}" type="sibTrans" cxnId="{B3BDE30B-FE57-5B4A-A0B2-B8379C1038C0}">
      <dgm:prSet/>
      <dgm:spPr/>
      <dgm:t>
        <a:bodyPr/>
        <a:lstStyle/>
        <a:p>
          <a:endParaRPr lang="en-US"/>
        </a:p>
      </dgm:t>
    </dgm:pt>
    <dgm:pt modelId="{946F5B1D-3EC3-EA4F-9614-4A49B882CDEB}">
      <dgm:prSet phldrT="[Text]"/>
      <dgm:spPr/>
      <dgm:t>
        <a:bodyPr/>
        <a:lstStyle/>
        <a:p>
          <a:r>
            <a:rPr lang="en-US" dirty="0" smtClean="0"/>
            <a:t>Field experiences</a:t>
          </a:r>
          <a:endParaRPr lang="en-US" dirty="0"/>
        </a:p>
      </dgm:t>
    </dgm:pt>
    <dgm:pt modelId="{E95FD27A-14B9-1A4C-89AA-D16E52D56708}" type="parTrans" cxnId="{02D92115-AB4E-2447-9500-13C61BE3A413}">
      <dgm:prSet/>
      <dgm:spPr/>
      <dgm:t>
        <a:bodyPr/>
        <a:lstStyle/>
        <a:p>
          <a:endParaRPr lang="en-US"/>
        </a:p>
      </dgm:t>
    </dgm:pt>
    <dgm:pt modelId="{41416BAF-CB96-864E-97AC-4631192780D3}" type="sibTrans" cxnId="{02D92115-AB4E-2447-9500-13C61BE3A413}">
      <dgm:prSet/>
      <dgm:spPr/>
      <dgm:t>
        <a:bodyPr/>
        <a:lstStyle/>
        <a:p>
          <a:endParaRPr lang="en-US"/>
        </a:p>
      </dgm:t>
    </dgm:pt>
    <dgm:pt modelId="{146F7B1D-19D3-0147-B0FD-EBA924A21E09}">
      <dgm:prSet phldrT="[Text]"/>
      <dgm:spPr/>
      <dgm:t>
        <a:bodyPr/>
        <a:lstStyle/>
        <a:p>
          <a:r>
            <a:rPr lang="en-US" dirty="0" smtClean="0"/>
            <a:t>Best practices in OST</a:t>
          </a:r>
          <a:endParaRPr lang="en-US" dirty="0"/>
        </a:p>
      </dgm:t>
    </dgm:pt>
    <dgm:pt modelId="{14AE19C2-FA4B-1546-999E-E959CC754F3C}" type="parTrans" cxnId="{1B20D89B-6C8D-254B-A53B-093A98B87081}">
      <dgm:prSet/>
      <dgm:spPr/>
      <dgm:t>
        <a:bodyPr/>
        <a:lstStyle/>
        <a:p>
          <a:endParaRPr lang="en-US"/>
        </a:p>
      </dgm:t>
    </dgm:pt>
    <dgm:pt modelId="{6506426F-3D60-914E-9EBF-2A7EB7F2A46C}" type="sibTrans" cxnId="{1B20D89B-6C8D-254B-A53B-093A98B87081}">
      <dgm:prSet/>
      <dgm:spPr/>
      <dgm:t>
        <a:bodyPr/>
        <a:lstStyle/>
        <a:p>
          <a:endParaRPr lang="en-US"/>
        </a:p>
      </dgm:t>
    </dgm:pt>
    <dgm:pt modelId="{4976FD00-DC30-4544-9015-BCABB4AE056C}">
      <dgm:prSet phldrT="[Text]"/>
      <dgm:spPr/>
      <dgm:t>
        <a:bodyPr/>
        <a:lstStyle/>
        <a:p>
          <a:r>
            <a:rPr lang="en-US" dirty="0" smtClean="0"/>
            <a:t>Models of collaboration and change</a:t>
          </a:r>
          <a:endParaRPr lang="en-US" dirty="0"/>
        </a:p>
      </dgm:t>
    </dgm:pt>
    <dgm:pt modelId="{8013E3A2-FF9A-BE4A-AE6A-110F9F277D34}" type="parTrans" cxnId="{74318667-DB2C-F749-8440-42D931C46990}">
      <dgm:prSet/>
      <dgm:spPr/>
      <dgm:t>
        <a:bodyPr/>
        <a:lstStyle/>
        <a:p>
          <a:endParaRPr lang="en-US"/>
        </a:p>
      </dgm:t>
    </dgm:pt>
    <dgm:pt modelId="{697FCCC4-CB27-9549-AC67-E37603566362}" type="sibTrans" cxnId="{74318667-DB2C-F749-8440-42D931C46990}">
      <dgm:prSet/>
      <dgm:spPr/>
      <dgm:t>
        <a:bodyPr/>
        <a:lstStyle/>
        <a:p>
          <a:endParaRPr lang="en-US"/>
        </a:p>
      </dgm:t>
    </dgm:pt>
    <dgm:pt modelId="{36B7AA31-8E03-3644-98D2-89D093F68FC6}">
      <dgm:prSet phldrT="[Text]"/>
      <dgm:spPr/>
      <dgm:t>
        <a:bodyPr/>
        <a:lstStyle/>
        <a:p>
          <a:r>
            <a:rPr lang="en-US" dirty="0" smtClean="0"/>
            <a:t>Org. </a:t>
          </a:r>
          <a:r>
            <a:rPr lang="en-US" dirty="0" smtClean="0"/>
            <a:t>culture of OST and schools</a:t>
          </a:r>
          <a:endParaRPr lang="en-US" dirty="0"/>
        </a:p>
      </dgm:t>
    </dgm:pt>
    <dgm:pt modelId="{75AE8584-5EF0-7545-97DC-AEEB23D29CDE}" type="parTrans" cxnId="{63EB9C22-919E-DC46-A4A1-68C5EA9F30FB}">
      <dgm:prSet/>
      <dgm:spPr/>
      <dgm:t>
        <a:bodyPr/>
        <a:lstStyle/>
        <a:p>
          <a:endParaRPr lang="en-US"/>
        </a:p>
      </dgm:t>
    </dgm:pt>
    <dgm:pt modelId="{570FE6D4-81BC-9D45-B286-064DD49E748E}" type="sibTrans" cxnId="{63EB9C22-919E-DC46-A4A1-68C5EA9F30FB}">
      <dgm:prSet/>
      <dgm:spPr/>
      <dgm:t>
        <a:bodyPr/>
        <a:lstStyle/>
        <a:p>
          <a:endParaRPr lang="en-US"/>
        </a:p>
      </dgm:t>
    </dgm:pt>
    <dgm:pt modelId="{B75E543D-B239-C94A-B527-81F77DDDB232}" type="pres">
      <dgm:prSet presAssocID="{A61C8014-AC56-C64F-B7D3-A05FBEF05E56}" presName="composite" presStyleCnt="0">
        <dgm:presLayoutVars>
          <dgm:chMax val="1"/>
          <dgm:dir/>
          <dgm:resizeHandles val="exact"/>
        </dgm:presLayoutVars>
      </dgm:prSet>
      <dgm:spPr/>
      <dgm:t>
        <a:bodyPr/>
        <a:lstStyle/>
        <a:p>
          <a:endParaRPr lang="en-US"/>
        </a:p>
      </dgm:t>
    </dgm:pt>
    <dgm:pt modelId="{451A454E-0809-4040-9123-3164667AF031}" type="pres">
      <dgm:prSet presAssocID="{A61C8014-AC56-C64F-B7D3-A05FBEF05E56}" presName="radial" presStyleCnt="0">
        <dgm:presLayoutVars>
          <dgm:animLvl val="ctr"/>
        </dgm:presLayoutVars>
      </dgm:prSet>
      <dgm:spPr/>
    </dgm:pt>
    <dgm:pt modelId="{2074738E-2ECC-414F-ADCB-8D4FC7E41FA6}" type="pres">
      <dgm:prSet presAssocID="{3383B887-7F01-FA4C-9CF8-982B304BF314}" presName="centerShape" presStyleLbl="vennNode1" presStyleIdx="0" presStyleCnt="5"/>
      <dgm:spPr/>
      <dgm:t>
        <a:bodyPr/>
        <a:lstStyle/>
        <a:p>
          <a:endParaRPr lang="en-US"/>
        </a:p>
      </dgm:t>
    </dgm:pt>
    <dgm:pt modelId="{7ED402C0-FCC4-794B-A4ED-C3934F0341D4}" type="pres">
      <dgm:prSet presAssocID="{946F5B1D-3EC3-EA4F-9614-4A49B882CDEB}" presName="node" presStyleLbl="vennNode1" presStyleIdx="1" presStyleCnt="5">
        <dgm:presLayoutVars>
          <dgm:bulletEnabled val="1"/>
        </dgm:presLayoutVars>
      </dgm:prSet>
      <dgm:spPr/>
      <dgm:t>
        <a:bodyPr/>
        <a:lstStyle/>
        <a:p>
          <a:endParaRPr lang="en-US"/>
        </a:p>
      </dgm:t>
    </dgm:pt>
    <dgm:pt modelId="{FFC3E8B5-363E-1345-A026-5A01CA4573EA}" type="pres">
      <dgm:prSet presAssocID="{146F7B1D-19D3-0147-B0FD-EBA924A21E09}" presName="node" presStyleLbl="vennNode1" presStyleIdx="2" presStyleCnt="5">
        <dgm:presLayoutVars>
          <dgm:bulletEnabled val="1"/>
        </dgm:presLayoutVars>
      </dgm:prSet>
      <dgm:spPr/>
      <dgm:t>
        <a:bodyPr/>
        <a:lstStyle/>
        <a:p>
          <a:endParaRPr lang="en-US"/>
        </a:p>
      </dgm:t>
    </dgm:pt>
    <dgm:pt modelId="{0D952247-4387-2244-85AE-9A9F955213FB}" type="pres">
      <dgm:prSet presAssocID="{4976FD00-DC30-4544-9015-BCABB4AE056C}" presName="node" presStyleLbl="vennNode1" presStyleIdx="3" presStyleCnt="5">
        <dgm:presLayoutVars>
          <dgm:bulletEnabled val="1"/>
        </dgm:presLayoutVars>
      </dgm:prSet>
      <dgm:spPr/>
      <dgm:t>
        <a:bodyPr/>
        <a:lstStyle/>
        <a:p>
          <a:endParaRPr lang="en-US"/>
        </a:p>
      </dgm:t>
    </dgm:pt>
    <dgm:pt modelId="{42F6769D-8A88-3840-8723-7F17A695A3A5}" type="pres">
      <dgm:prSet presAssocID="{36B7AA31-8E03-3644-98D2-89D093F68FC6}" presName="node" presStyleLbl="vennNode1" presStyleIdx="4" presStyleCnt="5">
        <dgm:presLayoutVars>
          <dgm:bulletEnabled val="1"/>
        </dgm:presLayoutVars>
      </dgm:prSet>
      <dgm:spPr/>
      <dgm:t>
        <a:bodyPr/>
        <a:lstStyle/>
        <a:p>
          <a:endParaRPr lang="en-US"/>
        </a:p>
      </dgm:t>
    </dgm:pt>
  </dgm:ptLst>
  <dgm:cxnLst>
    <dgm:cxn modelId="{63EB9C22-919E-DC46-A4A1-68C5EA9F30FB}" srcId="{3383B887-7F01-FA4C-9CF8-982B304BF314}" destId="{36B7AA31-8E03-3644-98D2-89D093F68FC6}" srcOrd="3" destOrd="0" parTransId="{75AE8584-5EF0-7545-97DC-AEEB23D29CDE}" sibTransId="{570FE6D4-81BC-9D45-B286-064DD49E748E}"/>
    <dgm:cxn modelId="{7B0F9F18-9EC0-8D4A-82E3-FD38FDEF043C}" type="presOf" srcId="{3383B887-7F01-FA4C-9CF8-982B304BF314}" destId="{2074738E-2ECC-414F-ADCB-8D4FC7E41FA6}" srcOrd="0" destOrd="0" presId="urn:microsoft.com/office/officeart/2005/8/layout/radial3"/>
    <dgm:cxn modelId="{A48DD46D-09C3-9647-895B-111CF233F688}" type="presOf" srcId="{A61C8014-AC56-C64F-B7D3-A05FBEF05E56}" destId="{B75E543D-B239-C94A-B527-81F77DDDB232}" srcOrd="0" destOrd="0" presId="urn:microsoft.com/office/officeart/2005/8/layout/radial3"/>
    <dgm:cxn modelId="{1B20D89B-6C8D-254B-A53B-093A98B87081}" srcId="{3383B887-7F01-FA4C-9CF8-982B304BF314}" destId="{146F7B1D-19D3-0147-B0FD-EBA924A21E09}" srcOrd="1" destOrd="0" parTransId="{14AE19C2-FA4B-1546-999E-E959CC754F3C}" sibTransId="{6506426F-3D60-914E-9EBF-2A7EB7F2A46C}"/>
    <dgm:cxn modelId="{B3BDE30B-FE57-5B4A-A0B2-B8379C1038C0}" srcId="{A61C8014-AC56-C64F-B7D3-A05FBEF05E56}" destId="{3383B887-7F01-FA4C-9CF8-982B304BF314}" srcOrd="0" destOrd="0" parTransId="{7CFA20E4-6E24-1F4B-96F5-8F08674EA19F}" sibTransId="{D98EA992-754F-E84D-BEAB-07FD091D1714}"/>
    <dgm:cxn modelId="{74318667-DB2C-F749-8440-42D931C46990}" srcId="{3383B887-7F01-FA4C-9CF8-982B304BF314}" destId="{4976FD00-DC30-4544-9015-BCABB4AE056C}" srcOrd="2" destOrd="0" parTransId="{8013E3A2-FF9A-BE4A-AE6A-110F9F277D34}" sibTransId="{697FCCC4-CB27-9549-AC67-E37603566362}"/>
    <dgm:cxn modelId="{148FF38E-E683-B94F-92D0-1913A7E31B15}" type="presOf" srcId="{946F5B1D-3EC3-EA4F-9614-4A49B882CDEB}" destId="{7ED402C0-FCC4-794B-A4ED-C3934F0341D4}" srcOrd="0" destOrd="0" presId="urn:microsoft.com/office/officeart/2005/8/layout/radial3"/>
    <dgm:cxn modelId="{C767FCC7-85E6-9E4D-8ECF-60FA7101F47E}" type="presOf" srcId="{146F7B1D-19D3-0147-B0FD-EBA924A21E09}" destId="{FFC3E8B5-363E-1345-A026-5A01CA4573EA}" srcOrd="0" destOrd="0" presId="urn:microsoft.com/office/officeart/2005/8/layout/radial3"/>
    <dgm:cxn modelId="{02D92115-AB4E-2447-9500-13C61BE3A413}" srcId="{3383B887-7F01-FA4C-9CF8-982B304BF314}" destId="{946F5B1D-3EC3-EA4F-9614-4A49B882CDEB}" srcOrd="0" destOrd="0" parTransId="{E95FD27A-14B9-1A4C-89AA-D16E52D56708}" sibTransId="{41416BAF-CB96-864E-97AC-4631192780D3}"/>
    <dgm:cxn modelId="{08176235-D839-364F-9014-424FC10E56F6}" type="presOf" srcId="{4976FD00-DC30-4544-9015-BCABB4AE056C}" destId="{0D952247-4387-2244-85AE-9A9F955213FB}" srcOrd="0" destOrd="0" presId="urn:microsoft.com/office/officeart/2005/8/layout/radial3"/>
    <dgm:cxn modelId="{F681F669-AF7B-C345-AA2D-77E9FA6908FA}" type="presOf" srcId="{36B7AA31-8E03-3644-98D2-89D093F68FC6}" destId="{42F6769D-8A88-3840-8723-7F17A695A3A5}" srcOrd="0" destOrd="0" presId="urn:microsoft.com/office/officeart/2005/8/layout/radial3"/>
    <dgm:cxn modelId="{22D9C09E-AA4E-F841-9B7B-30D839769299}" type="presParOf" srcId="{B75E543D-B239-C94A-B527-81F77DDDB232}" destId="{451A454E-0809-4040-9123-3164667AF031}" srcOrd="0" destOrd="0" presId="urn:microsoft.com/office/officeart/2005/8/layout/radial3"/>
    <dgm:cxn modelId="{BA966C7F-369E-354D-949F-C6027D291E62}" type="presParOf" srcId="{451A454E-0809-4040-9123-3164667AF031}" destId="{2074738E-2ECC-414F-ADCB-8D4FC7E41FA6}" srcOrd="0" destOrd="0" presId="urn:microsoft.com/office/officeart/2005/8/layout/radial3"/>
    <dgm:cxn modelId="{0F179E0C-375C-6842-BBAC-DF845C06EF63}" type="presParOf" srcId="{451A454E-0809-4040-9123-3164667AF031}" destId="{7ED402C0-FCC4-794B-A4ED-C3934F0341D4}" srcOrd="1" destOrd="0" presId="urn:microsoft.com/office/officeart/2005/8/layout/radial3"/>
    <dgm:cxn modelId="{78D50D9B-6FDE-E240-B7C2-5EE64B92CB66}" type="presParOf" srcId="{451A454E-0809-4040-9123-3164667AF031}" destId="{FFC3E8B5-363E-1345-A026-5A01CA4573EA}" srcOrd="2" destOrd="0" presId="urn:microsoft.com/office/officeart/2005/8/layout/radial3"/>
    <dgm:cxn modelId="{7F49FF32-1B45-7843-BD67-0CF91337B12B}" type="presParOf" srcId="{451A454E-0809-4040-9123-3164667AF031}" destId="{0D952247-4387-2244-85AE-9A9F955213FB}" srcOrd="3" destOrd="0" presId="urn:microsoft.com/office/officeart/2005/8/layout/radial3"/>
    <dgm:cxn modelId="{6A6D2E92-32CE-1141-B8D5-85FA0CC39D74}" type="presParOf" srcId="{451A454E-0809-4040-9123-3164667AF031}" destId="{42F6769D-8A88-3840-8723-7F17A695A3A5}" srcOrd="4" destOrd="0" presId="urn:microsoft.com/office/officeart/2005/8/layout/radial3"/>
  </dgm:cxnLst>
  <dgm:bg/>
  <dgm:whole/>
</dgm:dataModel>
</file>

<file path=ppt/diagrams/data3.xml><?xml version="1.0" encoding="utf-8"?>
<dgm:dataModel xmlns:dgm="http://schemas.openxmlformats.org/drawingml/2006/diagram" xmlns:a="http://schemas.openxmlformats.org/drawingml/2006/main">
  <dgm:ptLst>
    <dgm:pt modelId="{B78B2CA7-615A-D54F-9859-18128F97CE46}" type="doc">
      <dgm:prSet loTypeId="urn:microsoft.com/office/officeart/2005/8/layout/cycle7" loCatId="cycle" qsTypeId="urn:microsoft.com/office/officeart/2005/8/quickstyle/simple4" qsCatId="simple" csTypeId="urn:microsoft.com/office/officeart/2005/8/colors/colorful3" csCatId="colorful" phldr="1"/>
      <dgm:spPr/>
      <dgm:t>
        <a:bodyPr/>
        <a:lstStyle/>
        <a:p>
          <a:endParaRPr lang="en-US"/>
        </a:p>
      </dgm:t>
    </dgm:pt>
    <dgm:pt modelId="{41BE1AEB-34D6-5246-856F-E09C7D938DEA}">
      <dgm:prSet phldrT="[Text]"/>
      <dgm:spPr/>
      <dgm:t>
        <a:bodyPr/>
        <a:lstStyle/>
        <a:p>
          <a:r>
            <a:rPr lang="en-US" dirty="0" smtClean="0">
              <a:solidFill>
                <a:schemeClr val="tx1"/>
              </a:solidFill>
            </a:rPr>
            <a:t>Growth Mindset</a:t>
          </a:r>
          <a:endParaRPr lang="en-US" dirty="0">
            <a:solidFill>
              <a:schemeClr val="tx1"/>
            </a:solidFill>
          </a:endParaRPr>
        </a:p>
      </dgm:t>
    </dgm:pt>
    <dgm:pt modelId="{817DEAA3-A6AD-AC41-96E2-DBE3A7391774}" type="parTrans" cxnId="{C3644857-B9A1-DD4D-8D55-B1108867274F}">
      <dgm:prSet/>
      <dgm:spPr/>
      <dgm:t>
        <a:bodyPr/>
        <a:lstStyle/>
        <a:p>
          <a:endParaRPr lang="en-US">
            <a:solidFill>
              <a:schemeClr val="tx1"/>
            </a:solidFill>
          </a:endParaRPr>
        </a:p>
      </dgm:t>
    </dgm:pt>
    <dgm:pt modelId="{1429FE0C-C651-E445-BA49-FA161203FA7B}" type="sibTrans" cxnId="{C3644857-B9A1-DD4D-8D55-B1108867274F}">
      <dgm:prSet/>
      <dgm:spPr/>
      <dgm:t>
        <a:bodyPr/>
        <a:lstStyle/>
        <a:p>
          <a:endParaRPr lang="en-US">
            <a:solidFill>
              <a:schemeClr val="tx1"/>
            </a:solidFill>
          </a:endParaRPr>
        </a:p>
      </dgm:t>
    </dgm:pt>
    <dgm:pt modelId="{8EFE70F7-DB98-B040-AABF-AB66AF369880}">
      <dgm:prSet phldrT="[Text]"/>
      <dgm:spPr/>
      <dgm:t>
        <a:bodyPr/>
        <a:lstStyle/>
        <a:p>
          <a:r>
            <a:rPr lang="en-US" dirty="0" smtClean="0">
              <a:solidFill>
                <a:schemeClr val="tx1"/>
              </a:solidFill>
            </a:rPr>
            <a:t>Reflective Practice</a:t>
          </a:r>
          <a:endParaRPr lang="en-US" dirty="0">
            <a:solidFill>
              <a:schemeClr val="tx1"/>
            </a:solidFill>
          </a:endParaRPr>
        </a:p>
      </dgm:t>
    </dgm:pt>
    <dgm:pt modelId="{373DDBB4-A6ED-274D-A74F-73616B95F769}" type="parTrans" cxnId="{F7C4A09F-20F8-1749-B17D-D46CC9273240}">
      <dgm:prSet/>
      <dgm:spPr/>
      <dgm:t>
        <a:bodyPr/>
        <a:lstStyle/>
        <a:p>
          <a:endParaRPr lang="en-US">
            <a:solidFill>
              <a:schemeClr val="tx1"/>
            </a:solidFill>
          </a:endParaRPr>
        </a:p>
      </dgm:t>
    </dgm:pt>
    <dgm:pt modelId="{19BFB870-1B9F-B449-859B-A2CB71844F16}" type="sibTrans" cxnId="{F7C4A09F-20F8-1749-B17D-D46CC9273240}">
      <dgm:prSet/>
      <dgm:spPr/>
      <dgm:t>
        <a:bodyPr/>
        <a:lstStyle/>
        <a:p>
          <a:endParaRPr lang="en-US">
            <a:solidFill>
              <a:schemeClr val="tx1"/>
            </a:solidFill>
          </a:endParaRPr>
        </a:p>
      </dgm:t>
    </dgm:pt>
    <dgm:pt modelId="{5E91ED65-0BC5-D44E-869E-1852F0A86E25}">
      <dgm:prSet phldrT="[Text]"/>
      <dgm:spPr/>
      <dgm:t>
        <a:bodyPr/>
        <a:lstStyle/>
        <a:p>
          <a:r>
            <a:rPr lang="en-US" dirty="0" smtClean="0">
              <a:solidFill>
                <a:schemeClr val="tx1"/>
              </a:solidFill>
            </a:rPr>
            <a:t>Community</a:t>
          </a:r>
          <a:endParaRPr lang="en-US" dirty="0">
            <a:solidFill>
              <a:schemeClr val="tx1"/>
            </a:solidFill>
          </a:endParaRPr>
        </a:p>
      </dgm:t>
    </dgm:pt>
    <dgm:pt modelId="{08CEDAB6-162D-6C45-8E8D-A750256F43D3}" type="parTrans" cxnId="{0250EA85-0FCB-F94C-BE1B-851709FD893E}">
      <dgm:prSet/>
      <dgm:spPr/>
      <dgm:t>
        <a:bodyPr/>
        <a:lstStyle/>
        <a:p>
          <a:endParaRPr lang="en-US">
            <a:solidFill>
              <a:schemeClr val="tx1"/>
            </a:solidFill>
          </a:endParaRPr>
        </a:p>
      </dgm:t>
    </dgm:pt>
    <dgm:pt modelId="{9B9B3446-F59A-BA42-86D1-50C55C1AE467}" type="sibTrans" cxnId="{0250EA85-0FCB-F94C-BE1B-851709FD893E}">
      <dgm:prSet/>
      <dgm:spPr/>
      <dgm:t>
        <a:bodyPr/>
        <a:lstStyle/>
        <a:p>
          <a:endParaRPr lang="en-US">
            <a:solidFill>
              <a:schemeClr val="tx1"/>
            </a:solidFill>
          </a:endParaRPr>
        </a:p>
      </dgm:t>
    </dgm:pt>
    <dgm:pt modelId="{824BDB82-2093-824F-A04E-849E97891A9A}" type="pres">
      <dgm:prSet presAssocID="{B78B2CA7-615A-D54F-9859-18128F97CE46}" presName="Name0" presStyleCnt="0">
        <dgm:presLayoutVars>
          <dgm:dir/>
          <dgm:resizeHandles val="exact"/>
        </dgm:presLayoutVars>
      </dgm:prSet>
      <dgm:spPr/>
      <dgm:t>
        <a:bodyPr/>
        <a:lstStyle/>
        <a:p>
          <a:endParaRPr lang="en-US"/>
        </a:p>
      </dgm:t>
    </dgm:pt>
    <dgm:pt modelId="{A86682EE-3FAE-9A4B-82D5-4042C9A5D4F1}" type="pres">
      <dgm:prSet presAssocID="{41BE1AEB-34D6-5246-856F-E09C7D938DEA}" presName="node" presStyleLbl="node1" presStyleIdx="0" presStyleCnt="3" custRadScaleRad="100059">
        <dgm:presLayoutVars>
          <dgm:bulletEnabled val="1"/>
        </dgm:presLayoutVars>
      </dgm:prSet>
      <dgm:spPr/>
      <dgm:t>
        <a:bodyPr/>
        <a:lstStyle/>
        <a:p>
          <a:endParaRPr lang="en-US"/>
        </a:p>
      </dgm:t>
    </dgm:pt>
    <dgm:pt modelId="{3458002F-31CA-D940-9E13-836FA65BB76D}" type="pres">
      <dgm:prSet presAssocID="{1429FE0C-C651-E445-BA49-FA161203FA7B}" presName="sibTrans" presStyleLbl="sibTrans2D1" presStyleIdx="0" presStyleCnt="3"/>
      <dgm:spPr/>
      <dgm:t>
        <a:bodyPr/>
        <a:lstStyle/>
        <a:p>
          <a:endParaRPr lang="en-US"/>
        </a:p>
      </dgm:t>
    </dgm:pt>
    <dgm:pt modelId="{6BFC5FFB-03A5-9246-B838-2B114F2FE15F}" type="pres">
      <dgm:prSet presAssocID="{1429FE0C-C651-E445-BA49-FA161203FA7B}" presName="connectorText" presStyleLbl="sibTrans2D1" presStyleIdx="0" presStyleCnt="3"/>
      <dgm:spPr/>
      <dgm:t>
        <a:bodyPr/>
        <a:lstStyle/>
        <a:p>
          <a:endParaRPr lang="en-US"/>
        </a:p>
      </dgm:t>
    </dgm:pt>
    <dgm:pt modelId="{72168F61-EA9D-674C-9AAA-D234422D4A4A}" type="pres">
      <dgm:prSet presAssocID="{8EFE70F7-DB98-B040-AABF-AB66AF369880}" presName="node" presStyleLbl="node1" presStyleIdx="1" presStyleCnt="3">
        <dgm:presLayoutVars>
          <dgm:bulletEnabled val="1"/>
        </dgm:presLayoutVars>
      </dgm:prSet>
      <dgm:spPr/>
      <dgm:t>
        <a:bodyPr/>
        <a:lstStyle/>
        <a:p>
          <a:endParaRPr lang="en-US"/>
        </a:p>
      </dgm:t>
    </dgm:pt>
    <dgm:pt modelId="{7B3D8B55-C948-674E-AF47-A94E230952F2}" type="pres">
      <dgm:prSet presAssocID="{19BFB870-1B9F-B449-859B-A2CB71844F16}" presName="sibTrans" presStyleLbl="sibTrans2D1" presStyleIdx="1" presStyleCnt="3"/>
      <dgm:spPr/>
      <dgm:t>
        <a:bodyPr/>
        <a:lstStyle/>
        <a:p>
          <a:endParaRPr lang="en-US"/>
        </a:p>
      </dgm:t>
    </dgm:pt>
    <dgm:pt modelId="{4C4F0F27-3344-2149-A0ED-C30D2C731F0A}" type="pres">
      <dgm:prSet presAssocID="{19BFB870-1B9F-B449-859B-A2CB71844F16}" presName="connectorText" presStyleLbl="sibTrans2D1" presStyleIdx="1" presStyleCnt="3"/>
      <dgm:spPr/>
      <dgm:t>
        <a:bodyPr/>
        <a:lstStyle/>
        <a:p>
          <a:endParaRPr lang="en-US"/>
        </a:p>
      </dgm:t>
    </dgm:pt>
    <dgm:pt modelId="{239511DC-0A60-6F4F-82C2-7413D50E70A8}" type="pres">
      <dgm:prSet presAssocID="{5E91ED65-0BC5-D44E-869E-1852F0A86E25}" presName="node" presStyleLbl="node1" presStyleIdx="2" presStyleCnt="3">
        <dgm:presLayoutVars>
          <dgm:bulletEnabled val="1"/>
        </dgm:presLayoutVars>
      </dgm:prSet>
      <dgm:spPr/>
      <dgm:t>
        <a:bodyPr/>
        <a:lstStyle/>
        <a:p>
          <a:endParaRPr lang="en-US"/>
        </a:p>
      </dgm:t>
    </dgm:pt>
    <dgm:pt modelId="{2F3DDCE4-EA78-DF49-BC2E-E4A87C9FAD0D}" type="pres">
      <dgm:prSet presAssocID="{9B9B3446-F59A-BA42-86D1-50C55C1AE467}" presName="sibTrans" presStyleLbl="sibTrans2D1" presStyleIdx="2" presStyleCnt="3"/>
      <dgm:spPr/>
      <dgm:t>
        <a:bodyPr/>
        <a:lstStyle/>
        <a:p>
          <a:endParaRPr lang="en-US"/>
        </a:p>
      </dgm:t>
    </dgm:pt>
    <dgm:pt modelId="{C089A68D-C9A5-C04F-B39C-ECB18D27A49F}" type="pres">
      <dgm:prSet presAssocID="{9B9B3446-F59A-BA42-86D1-50C55C1AE467}" presName="connectorText" presStyleLbl="sibTrans2D1" presStyleIdx="2" presStyleCnt="3"/>
      <dgm:spPr/>
      <dgm:t>
        <a:bodyPr/>
        <a:lstStyle/>
        <a:p>
          <a:endParaRPr lang="en-US"/>
        </a:p>
      </dgm:t>
    </dgm:pt>
  </dgm:ptLst>
  <dgm:cxnLst>
    <dgm:cxn modelId="{9B1B4F34-F032-B44F-9AC1-A2E9EE7AF0A3}" type="presOf" srcId="{41BE1AEB-34D6-5246-856F-E09C7D938DEA}" destId="{A86682EE-3FAE-9A4B-82D5-4042C9A5D4F1}" srcOrd="0" destOrd="0" presId="urn:microsoft.com/office/officeart/2005/8/layout/cycle7"/>
    <dgm:cxn modelId="{BC35F53E-D643-F248-A79B-294C7D8AE1BD}" type="presOf" srcId="{1429FE0C-C651-E445-BA49-FA161203FA7B}" destId="{6BFC5FFB-03A5-9246-B838-2B114F2FE15F}" srcOrd="1" destOrd="0" presId="urn:microsoft.com/office/officeart/2005/8/layout/cycle7"/>
    <dgm:cxn modelId="{82743561-FF06-624B-976B-92922E96BAD5}" type="presOf" srcId="{5E91ED65-0BC5-D44E-869E-1852F0A86E25}" destId="{239511DC-0A60-6F4F-82C2-7413D50E70A8}" srcOrd="0" destOrd="0" presId="urn:microsoft.com/office/officeart/2005/8/layout/cycle7"/>
    <dgm:cxn modelId="{538602E7-963E-BA4D-B3D0-B3439B695486}" type="presOf" srcId="{9B9B3446-F59A-BA42-86D1-50C55C1AE467}" destId="{2F3DDCE4-EA78-DF49-BC2E-E4A87C9FAD0D}" srcOrd="0" destOrd="0" presId="urn:microsoft.com/office/officeart/2005/8/layout/cycle7"/>
    <dgm:cxn modelId="{C3644857-B9A1-DD4D-8D55-B1108867274F}" srcId="{B78B2CA7-615A-D54F-9859-18128F97CE46}" destId="{41BE1AEB-34D6-5246-856F-E09C7D938DEA}" srcOrd="0" destOrd="0" parTransId="{817DEAA3-A6AD-AC41-96E2-DBE3A7391774}" sibTransId="{1429FE0C-C651-E445-BA49-FA161203FA7B}"/>
    <dgm:cxn modelId="{258B419F-3FF8-6348-B6CF-25036E206B4F}" type="presOf" srcId="{8EFE70F7-DB98-B040-AABF-AB66AF369880}" destId="{72168F61-EA9D-674C-9AAA-D234422D4A4A}" srcOrd="0" destOrd="0" presId="urn:microsoft.com/office/officeart/2005/8/layout/cycle7"/>
    <dgm:cxn modelId="{A967EA8D-F233-C644-BFA6-58C3F0998256}" type="presOf" srcId="{19BFB870-1B9F-B449-859B-A2CB71844F16}" destId="{7B3D8B55-C948-674E-AF47-A94E230952F2}" srcOrd="0" destOrd="0" presId="urn:microsoft.com/office/officeart/2005/8/layout/cycle7"/>
    <dgm:cxn modelId="{F7C4A09F-20F8-1749-B17D-D46CC9273240}" srcId="{B78B2CA7-615A-D54F-9859-18128F97CE46}" destId="{8EFE70F7-DB98-B040-AABF-AB66AF369880}" srcOrd="1" destOrd="0" parTransId="{373DDBB4-A6ED-274D-A74F-73616B95F769}" sibTransId="{19BFB870-1B9F-B449-859B-A2CB71844F16}"/>
    <dgm:cxn modelId="{D7C9598A-E957-C74B-A998-8C2BC6450ED1}" type="presOf" srcId="{1429FE0C-C651-E445-BA49-FA161203FA7B}" destId="{3458002F-31CA-D940-9E13-836FA65BB76D}" srcOrd="0" destOrd="0" presId="urn:microsoft.com/office/officeart/2005/8/layout/cycle7"/>
    <dgm:cxn modelId="{7ACA716E-2853-1F4F-BC37-DBAF9D186A69}" type="presOf" srcId="{9B9B3446-F59A-BA42-86D1-50C55C1AE467}" destId="{C089A68D-C9A5-C04F-B39C-ECB18D27A49F}" srcOrd="1" destOrd="0" presId="urn:microsoft.com/office/officeart/2005/8/layout/cycle7"/>
    <dgm:cxn modelId="{EBEEAF17-98F6-3946-ACBA-354F64D7E82F}" type="presOf" srcId="{19BFB870-1B9F-B449-859B-A2CB71844F16}" destId="{4C4F0F27-3344-2149-A0ED-C30D2C731F0A}" srcOrd="1" destOrd="0" presId="urn:microsoft.com/office/officeart/2005/8/layout/cycle7"/>
    <dgm:cxn modelId="{B51734B0-FA56-954E-B652-32927F416B66}" type="presOf" srcId="{B78B2CA7-615A-D54F-9859-18128F97CE46}" destId="{824BDB82-2093-824F-A04E-849E97891A9A}" srcOrd="0" destOrd="0" presId="urn:microsoft.com/office/officeart/2005/8/layout/cycle7"/>
    <dgm:cxn modelId="{0250EA85-0FCB-F94C-BE1B-851709FD893E}" srcId="{B78B2CA7-615A-D54F-9859-18128F97CE46}" destId="{5E91ED65-0BC5-D44E-869E-1852F0A86E25}" srcOrd="2" destOrd="0" parTransId="{08CEDAB6-162D-6C45-8E8D-A750256F43D3}" sibTransId="{9B9B3446-F59A-BA42-86D1-50C55C1AE467}"/>
    <dgm:cxn modelId="{12D618BD-EE8A-8E46-9431-F5A3D1BD6B50}" type="presParOf" srcId="{824BDB82-2093-824F-A04E-849E97891A9A}" destId="{A86682EE-3FAE-9A4B-82D5-4042C9A5D4F1}" srcOrd="0" destOrd="0" presId="urn:microsoft.com/office/officeart/2005/8/layout/cycle7"/>
    <dgm:cxn modelId="{624CDB57-185B-4647-AEEF-F23D0151A687}" type="presParOf" srcId="{824BDB82-2093-824F-A04E-849E97891A9A}" destId="{3458002F-31CA-D940-9E13-836FA65BB76D}" srcOrd="1" destOrd="0" presId="urn:microsoft.com/office/officeart/2005/8/layout/cycle7"/>
    <dgm:cxn modelId="{F1D16AAA-93E6-3C42-B806-F1A75ACBA8AD}" type="presParOf" srcId="{3458002F-31CA-D940-9E13-836FA65BB76D}" destId="{6BFC5FFB-03A5-9246-B838-2B114F2FE15F}" srcOrd="0" destOrd="0" presId="urn:microsoft.com/office/officeart/2005/8/layout/cycle7"/>
    <dgm:cxn modelId="{DF5C9DC3-E776-8141-AC6B-AE93D979AC3D}" type="presParOf" srcId="{824BDB82-2093-824F-A04E-849E97891A9A}" destId="{72168F61-EA9D-674C-9AAA-D234422D4A4A}" srcOrd="2" destOrd="0" presId="urn:microsoft.com/office/officeart/2005/8/layout/cycle7"/>
    <dgm:cxn modelId="{C9D46DEA-D46A-9F4A-83E9-FA648AE8BAAE}" type="presParOf" srcId="{824BDB82-2093-824F-A04E-849E97891A9A}" destId="{7B3D8B55-C948-674E-AF47-A94E230952F2}" srcOrd="3" destOrd="0" presId="urn:microsoft.com/office/officeart/2005/8/layout/cycle7"/>
    <dgm:cxn modelId="{FF66EB70-CA34-A94B-9AE0-047A07850E28}" type="presParOf" srcId="{7B3D8B55-C948-674E-AF47-A94E230952F2}" destId="{4C4F0F27-3344-2149-A0ED-C30D2C731F0A}" srcOrd="0" destOrd="0" presId="urn:microsoft.com/office/officeart/2005/8/layout/cycle7"/>
    <dgm:cxn modelId="{5A42E4C1-1D13-1345-9C26-F375A1835FAC}" type="presParOf" srcId="{824BDB82-2093-824F-A04E-849E97891A9A}" destId="{239511DC-0A60-6F4F-82C2-7413D50E70A8}" srcOrd="4" destOrd="0" presId="urn:microsoft.com/office/officeart/2005/8/layout/cycle7"/>
    <dgm:cxn modelId="{8B49DE1F-A3ED-5D4B-ACE5-DF769CB0C68C}" type="presParOf" srcId="{824BDB82-2093-824F-A04E-849E97891A9A}" destId="{2F3DDCE4-EA78-DF49-BC2E-E4A87C9FAD0D}" srcOrd="5" destOrd="0" presId="urn:microsoft.com/office/officeart/2005/8/layout/cycle7"/>
    <dgm:cxn modelId="{80E0CC62-7850-914C-981D-6EC5D60C76A9}" type="presParOf" srcId="{2F3DDCE4-EA78-DF49-BC2E-E4A87C9FAD0D}" destId="{C089A68D-C9A5-C04F-B39C-ECB18D27A49F}" srcOrd="0" destOrd="0" presId="urn:microsoft.com/office/officeart/2005/8/layout/cycle7"/>
  </dgm:cxnLst>
  <dgm:bg/>
  <dgm:whole/>
</dgm:dataModel>
</file>

<file path=ppt/diagrams/data4.xml><?xml version="1.0" encoding="utf-8"?>
<dgm:dataModel xmlns:dgm="http://schemas.openxmlformats.org/drawingml/2006/diagram" xmlns:a="http://schemas.openxmlformats.org/drawingml/2006/main">
  <dgm:ptLst>
    <dgm:pt modelId="{08610705-E013-0D48-A254-DE6F3879DF3E}" type="doc">
      <dgm:prSet loTypeId="urn:microsoft.com/office/officeart/2005/8/layout/vProcess5" loCatId="process" qsTypeId="urn:microsoft.com/office/officeart/2005/8/quickstyle/simple4" qsCatId="simple" csTypeId="urn:microsoft.com/office/officeart/2005/8/colors/colorful3" csCatId="colorful" phldr="1"/>
      <dgm:spPr/>
      <dgm:t>
        <a:bodyPr/>
        <a:lstStyle/>
        <a:p>
          <a:endParaRPr lang="en-US"/>
        </a:p>
      </dgm:t>
    </dgm:pt>
    <dgm:pt modelId="{07507283-8A09-4F4C-9FEA-5AFE6270E780}">
      <dgm:prSet phldrT="[Text]"/>
      <dgm:spPr/>
      <dgm:t>
        <a:bodyPr/>
        <a:lstStyle/>
        <a:p>
          <a:pPr algn="ctr"/>
          <a:r>
            <a:rPr lang="en-US" dirty="0" smtClean="0">
              <a:solidFill>
                <a:srgbClr val="000000"/>
              </a:solidFill>
            </a:rPr>
            <a:t>Collaborative Groundwork</a:t>
          </a:r>
          <a:endParaRPr lang="en-US" dirty="0">
            <a:solidFill>
              <a:srgbClr val="000000"/>
            </a:solidFill>
          </a:endParaRPr>
        </a:p>
      </dgm:t>
    </dgm:pt>
    <dgm:pt modelId="{EF4D9756-2AD0-7B42-8AFB-0DF86BE017CE}" type="parTrans" cxnId="{0F6CCC4D-1F10-154E-A63A-93917B70E94B}">
      <dgm:prSet/>
      <dgm:spPr/>
      <dgm:t>
        <a:bodyPr/>
        <a:lstStyle/>
        <a:p>
          <a:pPr algn="ctr"/>
          <a:endParaRPr lang="en-US">
            <a:solidFill>
              <a:srgbClr val="000000"/>
            </a:solidFill>
          </a:endParaRPr>
        </a:p>
      </dgm:t>
    </dgm:pt>
    <dgm:pt modelId="{1F79908C-095D-6049-B3FB-45E82513EFAC}" type="sibTrans" cxnId="{0F6CCC4D-1F10-154E-A63A-93917B70E94B}">
      <dgm:prSet/>
      <dgm:spPr>
        <a:solidFill>
          <a:schemeClr val="tx1">
            <a:alpha val="75000"/>
          </a:schemeClr>
        </a:solidFill>
      </dgm:spPr>
      <dgm:t>
        <a:bodyPr/>
        <a:lstStyle/>
        <a:p>
          <a:pPr algn="ctr"/>
          <a:endParaRPr lang="en-US">
            <a:solidFill>
              <a:srgbClr val="000000"/>
            </a:solidFill>
          </a:endParaRPr>
        </a:p>
      </dgm:t>
    </dgm:pt>
    <dgm:pt modelId="{AE74AA5F-2CFF-EA44-B535-31F7100D4FD8}">
      <dgm:prSet phldrT="[Text]"/>
      <dgm:spPr/>
      <dgm:t>
        <a:bodyPr/>
        <a:lstStyle/>
        <a:p>
          <a:pPr algn="ctr"/>
          <a:r>
            <a:rPr lang="en-US" dirty="0" smtClean="0">
              <a:solidFill>
                <a:srgbClr val="000000"/>
              </a:solidFill>
            </a:rPr>
            <a:t>Vision, Goals, Action Plans</a:t>
          </a:r>
          <a:endParaRPr lang="en-US" dirty="0">
            <a:solidFill>
              <a:srgbClr val="000000"/>
            </a:solidFill>
          </a:endParaRPr>
        </a:p>
      </dgm:t>
    </dgm:pt>
    <dgm:pt modelId="{7A141939-987B-1442-AEA5-E51240F122B6}" type="parTrans" cxnId="{6C8A37AF-07AE-7F4B-B428-0597A93F47E6}">
      <dgm:prSet/>
      <dgm:spPr/>
      <dgm:t>
        <a:bodyPr/>
        <a:lstStyle/>
        <a:p>
          <a:pPr algn="ctr"/>
          <a:endParaRPr lang="en-US">
            <a:solidFill>
              <a:srgbClr val="000000"/>
            </a:solidFill>
          </a:endParaRPr>
        </a:p>
      </dgm:t>
    </dgm:pt>
    <dgm:pt modelId="{19808E6F-10AA-7E42-8878-43E12B7EB7D6}" type="sibTrans" cxnId="{6C8A37AF-07AE-7F4B-B428-0597A93F47E6}">
      <dgm:prSet/>
      <dgm:spPr>
        <a:solidFill>
          <a:schemeClr val="tx1">
            <a:alpha val="80000"/>
          </a:schemeClr>
        </a:solidFill>
      </dgm:spPr>
      <dgm:t>
        <a:bodyPr/>
        <a:lstStyle/>
        <a:p>
          <a:pPr algn="ctr"/>
          <a:endParaRPr lang="en-US">
            <a:solidFill>
              <a:srgbClr val="000000"/>
            </a:solidFill>
          </a:endParaRPr>
        </a:p>
      </dgm:t>
    </dgm:pt>
    <dgm:pt modelId="{E7D9CAFB-BD00-3D4E-8D69-4DF8DB375FED}">
      <dgm:prSet phldrT="[Text]"/>
      <dgm:spPr/>
      <dgm:t>
        <a:bodyPr/>
        <a:lstStyle/>
        <a:p>
          <a:pPr algn="ctr"/>
          <a:r>
            <a:rPr lang="en-US" dirty="0" smtClean="0">
              <a:solidFill>
                <a:srgbClr val="000000"/>
              </a:solidFill>
            </a:rPr>
            <a:t>Program Implementation</a:t>
          </a:r>
          <a:endParaRPr lang="en-US" dirty="0">
            <a:solidFill>
              <a:srgbClr val="000000"/>
            </a:solidFill>
          </a:endParaRPr>
        </a:p>
      </dgm:t>
    </dgm:pt>
    <dgm:pt modelId="{0C3439E2-58BA-1C47-B20A-731A8232DF1E}" type="parTrans" cxnId="{6102D175-E999-A847-9F43-D4171685102B}">
      <dgm:prSet/>
      <dgm:spPr/>
      <dgm:t>
        <a:bodyPr/>
        <a:lstStyle/>
        <a:p>
          <a:pPr algn="ctr"/>
          <a:endParaRPr lang="en-US">
            <a:solidFill>
              <a:srgbClr val="000000"/>
            </a:solidFill>
          </a:endParaRPr>
        </a:p>
      </dgm:t>
    </dgm:pt>
    <dgm:pt modelId="{1384BCA5-1CD2-3B41-995B-E807A244D957}" type="sibTrans" cxnId="{6102D175-E999-A847-9F43-D4171685102B}">
      <dgm:prSet/>
      <dgm:spPr/>
      <dgm:t>
        <a:bodyPr/>
        <a:lstStyle/>
        <a:p>
          <a:pPr algn="ctr"/>
          <a:endParaRPr lang="en-US">
            <a:solidFill>
              <a:srgbClr val="000000"/>
            </a:solidFill>
          </a:endParaRPr>
        </a:p>
      </dgm:t>
    </dgm:pt>
    <dgm:pt modelId="{315C2F84-7FD9-B948-9DED-9D154315773D}" type="pres">
      <dgm:prSet presAssocID="{08610705-E013-0D48-A254-DE6F3879DF3E}" presName="outerComposite" presStyleCnt="0">
        <dgm:presLayoutVars>
          <dgm:chMax val="5"/>
          <dgm:dir/>
          <dgm:resizeHandles val="exact"/>
        </dgm:presLayoutVars>
      </dgm:prSet>
      <dgm:spPr/>
    </dgm:pt>
    <dgm:pt modelId="{60CA4BFF-4A40-584C-AAC7-8B60885B0C46}" type="pres">
      <dgm:prSet presAssocID="{08610705-E013-0D48-A254-DE6F3879DF3E}" presName="dummyMaxCanvas" presStyleCnt="0">
        <dgm:presLayoutVars/>
      </dgm:prSet>
      <dgm:spPr/>
    </dgm:pt>
    <dgm:pt modelId="{516CCABD-DE85-5A4E-99FE-5BE35425519E}" type="pres">
      <dgm:prSet presAssocID="{08610705-E013-0D48-A254-DE6F3879DF3E}" presName="ThreeNodes_1" presStyleLbl="node1" presStyleIdx="0" presStyleCnt="3" custLinFactNeighborY="-5612">
        <dgm:presLayoutVars>
          <dgm:bulletEnabled val="1"/>
        </dgm:presLayoutVars>
      </dgm:prSet>
      <dgm:spPr/>
      <dgm:t>
        <a:bodyPr/>
        <a:lstStyle/>
        <a:p>
          <a:endParaRPr lang="en-US"/>
        </a:p>
      </dgm:t>
    </dgm:pt>
    <dgm:pt modelId="{545BA3D8-893E-4D46-9294-8FC6BAE45255}" type="pres">
      <dgm:prSet presAssocID="{08610705-E013-0D48-A254-DE6F3879DF3E}" presName="ThreeNodes_2" presStyleLbl="node1" presStyleIdx="1" presStyleCnt="3">
        <dgm:presLayoutVars>
          <dgm:bulletEnabled val="1"/>
        </dgm:presLayoutVars>
      </dgm:prSet>
      <dgm:spPr/>
    </dgm:pt>
    <dgm:pt modelId="{8B258291-338B-8E4A-AF20-5BC5776FC858}" type="pres">
      <dgm:prSet presAssocID="{08610705-E013-0D48-A254-DE6F3879DF3E}" presName="ThreeNodes_3" presStyleLbl="node1" presStyleIdx="2" presStyleCnt="3">
        <dgm:presLayoutVars>
          <dgm:bulletEnabled val="1"/>
        </dgm:presLayoutVars>
      </dgm:prSet>
      <dgm:spPr/>
    </dgm:pt>
    <dgm:pt modelId="{DC5A4A79-58E0-FF43-85D6-36B62912E62B}" type="pres">
      <dgm:prSet presAssocID="{08610705-E013-0D48-A254-DE6F3879DF3E}" presName="ThreeConn_1-2" presStyleLbl="fgAccFollowNode1" presStyleIdx="0" presStyleCnt="2">
        <dgm:presLayoutVars>
          <dgm:bulletEnabled val="1"/>
        </dgm:presLayoutVars>
      </dgm:prSet>
      <dgm:spPr/>
    </dgm:pt>
    <dgm:pt modelId="{0D7337A5-CBD4-744B-899C-084B8BE6C3B9}" type="pres">
      <dgm:prSet presAssocID="{08610705-E013-0D48-A254-DE6F3879DF3E}" presName="ThreeConn_2-3" presStyleLbl="fgAccFollowNode1" presStyleIdx="1" presStyleCnt="2">
        <dgm:presLayoutVars>
          <dgm:bulletEnabled val="1"/>
        </dgm:presLayoutVars>
      </dgm:prSet>
      <dgm:spPr/>
    </dgm:pt>
    <dgm:pt modelId="{28AB05B2-14A2-DD4F-8ABB-5CDA21994B5C}" type="pres">
      <dgm:prSet presAssocID="{08610705-E013-0D48-A254-DE6F3879DF3E}" presName="ThreeNodes_1_text" presStyleLbl="node1" presStyleIdx="2" presStyleCnt="3">
        <dgm:presLayoutVars>
          <dgm:bulletEnabled val="1"/>
        </dgm:presLayoutVars>
      </dgm:prSet>
      <dgm:spPr/>
      <dgm:t>
        <a:bodyPr/>
        <a:lstStyle/>
        <a:p>
          <a:endParaRPr lang="en-US"/>
        </a:p>
      </dgm:t>
    </dgm:pt>
    <dgm:pt modelId="{866625DF-78EB-434D-A96D-F61694E4336C}" type="pres">
      <dgm:prSet presAssocID="{08610705-E013-0D48-A254-DE6F3879DF3E}" presName="ThreeNodes_2_text" presStyleLbl="node1" presStyleIdx="2" presStyleCnt="3">
        <dgm:presLayoutVars>
          <dgm:bulletEnabled val="1"/>
        </dgm:presLayoutVars>
      </dgm:prSet>
      <dgm:spPr/>
    </dgm:pt>
    <dgm:pt modelId="{F2F33431-AACD-C945-ACD3-6CEFAFF83F1F}" type="pres">
      <dgm:prSet presAssocID="{08610705-E013-0D48-A254-DE6F3879DF3E}" presName="ThreeNodes_3_text" presStyleLbl="node1" presStyleIdx="2" presStyleCnt="3">
        <dgm:presLayoutVars>
          <dgm:bulletEnabled val="1"/>
        </dgm:presLayoutVars>
      </dgm:prSet>
      <dgm:spPr/>
    </dgm:pt>
  </dgm:ptLst>
  <dgm:cxnLst>
    <dgm:cxn modelId="{6102D175-E999-A847-9F43-D4171685102B}" srcId="{08610705-E013-0D48-A254-DE6F3879DF3E}" destId="{E7D9CAFB-BD00-3D4E-8D69-4DF8DB375FED}" srcOrd="2" destOrd="0" parTransId="{0C3439E2-58BA-1C47-B20A-731A8232DF1E}" sibTransId="{1384BCA5-1CD2-3B41-995B-E807A244D957}"/>
    <dgm:cxn modelId="{D75D2830-6671-BE4E-81A8-A94B4245C314}" type="presOf" srcId="{07507283-8A09-4F4C-9FEA-5AFE6270E780}" destId="{516CCABD-DE85-5A4E-99FE-5BE35425519E}" srcOrd="0" destOrd="0" presId="urn:microsoft.com/office/officeart/2005/8/layout/vProcess5"/>
    <dgm:cxn modelId="{59C6D661-3416-2B45-8AEE-F2DD79348EA6}" type="presOf" srcId="{19808E6F-10AA-7E42-8878-43E12B7EB7D6}" destId="{0D7337A5-CBD4-744B-899C-084B8BE6C3B9}" srcOrd="0" destOrd="0" presId="urn:microsoft.com/office/officeart/2005/8/layout/vProcess5"/>
    <dgm:cxn modelId="{C2A70679-2387-C740-AAB5-7475999F8D6B}" type="presOf" srcId="{E7D9CAFB-BD00-3D4E-8D69-4DF8DB375FED}" destId="{F2F33431-AACD-C945-ACD3-6CEFAFF83F1F}" srcOrd="1" destOrd="0" presId="urn:microsoft.com/office/officeart/2005/8/layout/vProcess5"/>
    <dgm:cxn modelId="{6C8A37AF-07AE-7F4B-B428-0597A93F47E6}" srcId="{08610705-E013-0D48-A254-DE6F3879DF3E}" destId="{AE74AA5F-2CFF-EA44-B535-31F7100D4FD8}" srcOrd="1" destOrd="0" parTransId="{7A141939-987B-1442-AEA5-E51240F122B6}" sibTransId="{19808E6F-10AA-7E42-8878-43E12B7EB7D6}"/>
    <dgm:cxn modelId="{40CB8B15-0026-814E-B135-E38B2392791D}" type="presOf" srcId="{07507283-8A09-4F4C-9FEA-5AFE6270E780}" destId="{28AB05B2-14A2-DD4F-8ABB-5CDA21994B5C}" srcOrd="1" destOrd="0" presId="urn:microsoft.com/office/officeart/2005/8/layout/vProcess5"/>
    <dgm:cxn modelId="{DA58A0DA-DE9F-0E48-96D2-8476DAC4CC8A}" type="presOf" srcId="{AE74AA5F-2CFF-EA44-B535-31F7100D4FD8}" destId="{866625DF-78EB-434D-A96D-F61694E4336C}" srcOrd="1" destOrd="0" presId="urn:microsoft.com/office/officeart/2005/8/layout/vProcess5"/>
    <dgm:cxn modelId="{0F6CCC4D-1F10-154E-A63A-93917B70E94B}" srcId="{08610705-E013-0D48-A254-DE6F3879DF3E}" destId="{07507283-8A09-4F4C-9FEA-5AFE6270E780}" srcOrd="0" destOrd="0" parTransId="{EF4D9756-2AD0-7B42-8AFB-0DF86BE017CE}" sibTransId="{1F79908C-095D-6049-B3FB-45E82513EFAC}"/>
    <dgm:cxn modelId="{8483FA5D-EC91-C146-AB02-CBD0C16AD3BB}" type="presOf" srcId="{AE74AA5F-2CFF-EA44-B535-31F7100D4FD8}" destId="{545BA3D8-893E-4D46-9294-8FC6BAE45255}" srcOrd="0" destOrd="0" presId="urn:microsoft.com/office/officeart/2005/8/layout/vProcess5"/>
    <dgm:cxn modelId="{F7324DD8-ED97-3242-B7E1-F5BAB59B5A22}" type="presOf" srcId="{E7D9CAFB-BD00-3D4E-8D69-4DF8DB375FED}" destId="{8B258291-338B-8E4A-AF20-5BC5776FC858}" srcOrd="0" destOrd="0" presId="urn:microsoft.com/office/officeart/2005/8/layout/vProcess5"/>
    <dgm:cxn modelId="{9BBF5EA1-0CB0-2C4A-96AB-5A6F4DF89093}" type="presOf" srcId="{08610705-E013-0D48-A254-DE6F3879DF3E}" destId="{315C2F84-7FD9-B948-9DED-9D154315773D}" srcOrd="0" destOrd="0" presId="urn:microsoft.com/office/officeart/2005/8/layout/vProcess5"/>
    <dgm:cxn modelId="{3FF5CC3A-F871-E041-A2E4-F70EF493AA37}" type="presOf" srcId="{1F79908C-095D-6049-B3FB-45E82513EFAC}" destId="{DC5A4A79-58E0-FF43-85D6-36B62912E62B}" srcOrd="0" destOrd="0" presId="urn:microsoft.com/office/officeart/2005/8/layout/vProcess5"/>
    <dgm:cxn modelId="{12AAFFBB-7BA6-F246-BE97-0E87B4A111AA}" type="presParOf" srcId="{315C2F84-7FD9-B948-9DED-9D154315773D}" destId="{60CA4BFF-4A40-584C-AAC7-8B60885B0C46}" srcOrd="0" destOrd="0" presId="urn:microsoft.com/office/officeart/2005/8/layout/vProcess5"/>
    <dgm:cxn modelId="{87A6B709-A509-244C-AD09-196EAFF8DAED}" type="presParOf" srcId="{315C2F84-7FD9-B948-9DED-9D154315773D}" destId="{516CCABD-DE85-5A4E-99FE-5BE35425519E}" srcOrd="1" destOrd="0" presId="urn:microsoft.com/office/officeart/2005/8/layout/vProcess5"/>
    <dgm:cxn modelId="{0D0B2549-FC87-754B-85B3-7A608E1BCBFC}" type="presParOf" srcId="{315C2F84-7FD9-B948-9DED-9D154315773D}" destId="{545BA3D8-893E-4D46-9294-8FC6BAE45255}" srcOrd="2" destOrd="0" presId="urn:microsoft.com/office/officeart/2005/8/layout/vProcess5"/>
    <dgm:cxn modelId="{2C8C0C78-FE30-C444-A0F4-8B74BDB51656}" type="presParOf" srcId="{315C2F84-7FD9-B948-9DED-9D154315773D}" destId="{8B258291-338B-8E4A-AF20-5BC5776FC858}" srcOrd="3" destOrd="0" presId="urn:microsoft.com/office/officeart/2005/8/layout/vProcess5"/>
    <dgm:cxn modelId="{C8412F08-0199-354D-AFD6-CD73E3074927}" type="presParOf" srcId="{315C2F84-7FD9-B948-9DED-9D154315773D}" destId="{DC5A4A79-58E0-FF43-85D6-36B62912E62B}" srcOrd="4" destOrd="0" presId="urn:microsoft.com/office/officeart/2005/8/layout/vProcess5"/>
    <dgm:cxn modelId="{B7CFD117-9BF4-1046-8C02-8EAEBD6DC3A8}" type="presParOf" srcId="{315C2F84-7FD9-B948-9DED-9D154315773D}" destId="{0D7337A5-CBD4-744B-899C-084B8BE6C3B9}" srcOrd="5" destOrd="0" presId="urn:microsoft.com/office/officeart/2005/8/layout/vProcess5"/>
    <dgm:cxn modelId="{A9BEAE68-BE0F-4A47-8763-A2C114F11EE8}" type="presParOf" srcId="{315C2F84-7FD9-B948-9DED-9D154315773D}" destId="{28AB05B2-14A2-DD4F-8ABB-5CDA21994B5C}" srcOrd="6" destOrd="0" presId="urn:microsoft.com/office/officeart/2005/8/layout/vProcess5"/>
    <dgm:cxn modelId="{80B2F45B-379E-454D-AD54-5D92056442C4}" type="presParOf" srcId="{315C2F84-7FD9-B948-9DED-9D154315773D}" destId="{866625DF-78EB-434D-A96D-F61694E4336C}" srcOrd="7" destOrd="0" presId="urn:microsoft.com/office/officeart/2005/8/layout/vProcess5"/>
    <dgm:cxn modelId="{144DF0F4-3FF4-D74F-8299-E181D81A05D0}" type="presParOf" srcId="{315C2F84-7FD9-B948-9DED-9D154315773D}" destId="{F2F33431-AACD-C945-ACD3-6CEFAFF83F1F}" srcOrd="8"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4DAEE4-256B-1D49-91C2-0C7673A809A3}" type="datetimeFigureOut">
              <a:rPr lang="en-US" smtClean="0"/>
              <a:pPr/>
              <a:t>5/6/13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49E1C9-6F8F-464A-9333-247DB2B0776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F2602-1C5F-5942-8880-640A73F76F20}" type="datetimeFigureOut">
              <a:rPr lang="en-US" smtClean="0"/>
              <a:pPr/>
              <a:t>5/6/13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B8370-F4F6-B44F-8CA5-3C454F43A6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CB8370-F4F6-B44F-8CA5-3C454F43A6D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CB8370-F4F6-B44F-8CA5-3C454F43A6D2}"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C3143-6ECA-134B-B16C-7CDEC51402BA}"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C3143-6ECA-134B-B16C-7CDEC51402BA}"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C3143-6ECA-134B-B16C-7CDEC51402BA}"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C3143-6ECA-134B-B16C-7CDEC51402BA}"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C3143-6ECA-134B-B16C-7CDEC51402BA}"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C3143-6ECA-134B-B16C-7CDEC51402BA}" type="datetimeFigureOut">
              <a:rPr lang="en-US" smtClean="0"/>
              <a:pPr/>
              <a:t>5/6/13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C3143-6ECA-134B-B16C-7CDEC51402BA}" type="datetimeFigureOut">
              <a:rPr lang="en-US" smtClean="0"/>
              <a:pPr/>
              <a:t>5/6/13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C3143-6ECA-134B-B16C-7CDEC51402BA}" type="datetimeFigureOut">
              <a:rPr lang="en-US" smtClean="0"/>
              <a:pPr/>
              <a:t>5/6/13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C3143-6ECA-134B-B16C-7CDEC51402BA}" type="datetimeFigureOut">
              <a:rPr lang="en-US" smtClean="0"/>
              <a:pPr/>
              <a:t>5/6/13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C3143-6ECA-134B-B16C-7CDEC51402BA}" type="datetimeFigureOut">
              <a:rPr lang="en-US" smtClean="0"/>
              <a:pPr/>
              <a:t>5/6/13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C3143-6ECA-134B-B16C-7CDEC51402BA}" type="datetimeFigureOut">
              <a:rPr lang="en-US" smtClean="0"/>
              <a:pPr/>
              <a:t>5/6/13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C3AF4-30F3-6B4C-9C0A-718CA8D2C1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C3143-6ECA-134B-B16C-7CDEC51402BA}" type="datetimeFigureOut">
              <a:rPr lang="en-US" smtClean="0"/>
              <a:pPr/>
              <a:t>5/6/13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C3AF4-30F3-6B4C-9C0A-718CA8D2C1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900" b="1" dirty="0" smtClean="0"/>
              <a:t>A Better Way</a:t>
            </a:r>
            <a:endParaRPr lang="en-US" sz="5900" b="1" dirty="0"/>
          </a:p>
        </p:txBody>
      </p:sp>
      <p:pic>
        <p:nvPicPr>
          <p:cNvPr id="4" name="Picture 3" descr="17811648-growth-connection-with-two-trees-in-the-shape-of-jigsaw-puzzle-pieces-floating-on-an-ocean-moving-to.jpg"/>
          <p:cNvPicPr>
            <a:picLocks noChangeAspect="1"/>
          </p:cNvPicPr>
          <p:nvPr/>
        </p:nvPicPr>
        <p:blipFill>
          <a:blip r:embed="rId2"/>
          <a:stretch>
            <a:fillRect/>
          </a:stretch>
        </p:blipFill>
        <p:spPr>
          <a:xfrm>
            <a:off x="3352800" y="1698625"/>
            <a:ext cx="2438400" cy="2380343"/>
          </a:xfrm>
          <a:prstGeom prst="rect">
            <a:avLst/>
          </a:prstGeom>
        </p:spPr>
      </p:pic>
      <p:sp>
        <p:nvSpPr>
          <p:cNvPr id="5" name="TextBox 4"/>
          <p:cNvSpPr txBox="1"/>
          <p:nvPr/>
        </p:nvSpPr>
        <p:spPr>
          <a:xfrm>
            <a:off x="1981200" y="4352836"/>
            <a:ext cx="5181600" cy="1200328"/>
          </a:xfrm>
          <a:prstGeom prst="rect">
            <a:avLst/>
          </a:prstGeom>
          <a:noFill/>
        </p:spPr>
        <p:txBody>
          <a:bodyPr wrap="square" rtlCol="0">
            <a:spAutoFit/>
          </a:bodyPr>
          <a:lstStyle/>
          <a:p>
            <a:pPr algn="ctr"/>
            <a:r>
              <a:rPr lang="en-US" sz="2400" dirty="0" smtClean="0"/>
              <a:t>A Theory of Transformative Collaboration Between Urban Schools and OST Programs</a:t>
            </a:r>
            <a:endParaRPr lang="en-US" sz="2400" dirty="0"/>
          </a:p>
        </p:txBody>
      </p:sp>
      <p:sp>
        <p:nvSpPr>
          <p:cNvPr id="6" name="TextBox 5"/>
          <p:cNvSpPr txBox="1"/>
          <p:nvPr/>
        </p:nvSpPr>
        <p:spPr>
          <a:xfrm>
            <a:off x="1066800" y="5888503"/>
            <a:ext cx="7010400" cy="646331"/>
          </a:xfrm>
          <a:prstGeom prst="rect">
            <a:avLst/>
          </a:prstGeom>
          <a:noFill/>
        </p:spPr>
        <p:txBody>
          <a:bodyPr wrap="square" rtlCol="0">
            <a:spAutoFit/>
          </a:bodyPr>
          <a:lstStyle/>
          <a:p>
            <a:pPr algn="ctr"/>
            <a:r>
              <a:rPr lang="en-US" dirty="0" smtClean="0"/>
              <a:t>A Capstone Project by Caitlin McCormick</a:t>
            </a:r>
          </a:p>
          <a:p>
            <a:pPr algn="ctr"/>
            <a:r>
              <a:rPr lang="en-US" dirty="0" smtClean="0"/>
              <a:t>May 5,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Central Disagreements</a:t>
            </a:r>
            <a:endParaRPr lang="en-US" b="1" dirty="0"/>
          </a:p>
        </p:txBody>
      </p:sp>
      <p:sp>
        <p:nvSpPr>
          <p:cNvPr id="3" name="Content Placeholder 2"/>
          <p:cNvSpPr>
            <a:spLocks noGrp="1"/>
          </p:cNvSpPr>
          <p:nvPr>
            <p:ph idx="1"/>
          </p:nvPr>
        </p:nvSpPr>
        <p:spPr>
          <a:xfrm>
            <a:off x="1562100" y="1600201"/>
            <a:ext cx="6019800" cy="3047999"/>
          </a:xfrm>
          <a:solidFill>
            <a:srgbClr val="58D63C">
              <a:alpha val="65000"/>
            </a:srgbClr>
          </a:solidFill>
        </p:spPr>
        <p:txBody>
          <a:bodyPr/>
          <a:lstStyle/>
          <a:p>
            <a:pPr marL="514350" indent="-514350">
              <a:buAutoNum type="arabicPeriod"/>
            </a:pPr>
            <a:r>
              <a:rPr lang="en-US" dirty="0" smtClean="0"/>
              <a:t>Goals</a:t>
            </a:r>
            <a:endParaRPr lang="en-US" dirty="0" smtClean="0"/>
          </a:p>
          <a:p>
            <a:pPr marL="514350" indent="-514350">
              <a:buAutoNum type="arabicPeriod"/>
            </a:pPr>
            <a:r>
              <a:rPr lang="en-US" dirty="0" smtClean="0"/>
              <a:t>Student Behaviors</a:t>
            </a:r>
          </a:p>
          <a:p>
            <a:pPr marL="514350" indent="-514350">
              <a:buAutoNum type="arabicPeriod"/>
            </a:pPr>
            <a:r>
              <a:rPr lang="en-US" dirty="0" smtClean="0"/>
              <a:t>Professional </a:t>
            </a:r>
            <a:r>
              <a:rPr lang="en-US" dirty="0" smtClean="0"/>
              <a:t>Norms</a:t>
            </a:r>
          </a:p>
          <a:p>
            <a:pPr marL="514350" indent="-514350">
              <a:buAutoNum type="arabicPeriod"/>
            </a:pPr>
            <a:r>
              <a:rPr lang="en-US" dirty="0" smtClean="0"/>
              <a:t>Relationships</a:t>
            </a:r>
          </a:p>
          <a:p>
            <a:pPr marL="514350" indent="-514350">
              <a:buAutoNum type="arabicPeriod"/>
            </a:pPr>
            <a:r>
              <a:rPr lang="en-US" dirty="0" smtClean="0"/>
              <a:t>Space and Resources</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a:t>
            </a:r>
            <a:endParaRPr lang="en-US" b="1" dirty="0"/>
          </a:p>
        </p:txBody>
      </p:sp>
      <p:graphicFrame>
        <p:nvGraphicFramePr>
          <p:cNvPr id="4" name="Content Placeholder 3"/>
          <p:cNvGraphicFramePr>
            <a:graphicFrameLocks noGrp="1"/>
          </p:cNvGraphicFramePr>
          <p:nvPr>
            <p:ph idx="1"/>
          </p:nvPr>
        </p:nvGraphicFramePr>
        <p:xfrm>
          <a:off x="457200" y="1600200"/>
          <a:ext cx="8229600" cy="1790700"/>
        </p:xfrm>
        <a:graphic>
          <a:graphicData uri="http://schemas.openxmlformats.org/drawingml/2006/table">
            <a:tbl>
              <a:tblPr firstRow="1" bandRow="1">
                <a:tableStyleId>{1FECB4D8-DB02-4DC6-A0A2-4F2EBAE1DC90}</a:tableStyleId>
              </a:tblPr>
              <a:tblGrid>
                <a:gridCol w="4114800"/>
                <a:gridCol w="4114800"/>
              </a:tblGrid>
              <a:tr h="370840">
                <a:tc>
                  <a:txBody>
                    <a:bodyPr/>
                    <a:lstStyle/>
                    <a:p>
                      <a:r>
                        <a:rPr lang="en-US" sz="3100" dirty="0" smtClean="0"/>
                        <a:t>School Day</a:t>
                      </a:r>
                      <a:endParaRPr lang="en-US" sz="3100" dirty="0"/>
                    </a:p>
                  </a:txBody>
                  <a:tcPr/>
                </a:tc>
                <a:tc>
                  <a:txBody>
                    <a:bodyPr/>
                    <a:lstStyle/>
                    <a:p>
                      <a:r>
                        <a:rPr lang="en-US" sz="3100" dirty="0" smtClean="0"/>
                        <a:t>OST</a:t>
                      </a:r>
                      <a:endParaRPr lang="en-US" sz="3100" dirty="0"/>
                    </a:p>
                  </a:txBody>
                  <a:tcPr/>
                </a:tc>
              </a:tr>
              <a:tr h="370840">
                <a:tc>
                  <a:txBody>
                    <a:bodyPr/>
                    <a:lstStyle/>
                    <a:p>
                      <a:pPr>
                        <a:buFont typeface="Arial"/>
                        <a:buChar char="•"/>
                      </a:pPr>
                      <a:r>
                        <a:rPr lang="en-US" sz="2400" dirty="0" smtClean="0"/>
                        <a:t>Primarily academic in nature</a:t>
                      </a:r>
                    </a:p>
                    <a:p>
                      <a:pPr>
                        <a:buFont typeface="Arial"/>
                        <a:buChar char="•"/>
                      </a:pPr>
                      <a:r>
                        <a:rPr lang="en-US" sz="2400" dirty="0" smtClean="0"/>
                        <a:t>Secondarily</a:t>
                      </a:r>
                      <a:r>
                        <a:rPr lang="en-US" sz="2400" baseline="0" dirty="0" smtClean="0"/>
                        <a:t> social-emotional</a:t>
                      </a:r>
                      <a:endParaRPr lang="en-US" sz="2400" dirty="0"/>
                    </a:p>
                  </a:txBody>
                  <a:tcPr/>
                </a:tc>
                <a:tc>
                  <a:txBody>
                    <a:bodyPr/>
                    <a:lstStyle/>
                    <a:p>
                      <a:pPr>
                        <a:buFont typeface="Arial"/>
                        <a:buChar char="•"/>
                      </a:pPr>
                      <a:r>
                        <a:rPr lang="en-US" sz="2400" dirty="0" smtClean="0"/>
                        <a:t>Primarily social-emotional</a:t>
                      </a:r>
                    </a:p>
                    <a:p>
                      <a:pPr>
                        <a:buFont typeface="Arial"/>
                        <a:buChar char="•"/>
                      </a:pPr>
                      <a:r>
                        <a:rPr lang="en-US" sz="2400" dirty="0" smtClean="0"/>
                        <a:t>Secondarily</a:t>
                      </a:r>
                      <a:r>
                        <a:rPr lang="en-US" sz="2400" baseline="0" dirty="0" smtClean="0"/>
                        <a:t> academic</a:t>
                      </a:r>
                    </a:p>
                    <a:p>
                      <a:pPr>
                        <a:buFont typeface="Arial"/>
                        <a:buChar char="•"/>
                      </a:pPr>
                      <a:endParaRPr lang="en-US" sz="2400" dirty="0"/>
                    </a:p>
                  </a:txBody>
                  <a:tcPr/>
                </a:tc>
              </a:tr>
            </a:tbl>
          </a:graphicData>
        </a:graphic>
      </p:graphicFrame>
      <p:pic>
        <p:nvPicPr>
          <p:cNvPr id="5" name="Picture 4" descr="6924625-3d-illustration-render-of-a-target-with-three-arrows-in-the-center.jpg"/>
          <p:cNvPicPr>
            <a:picLocks noChangeAspect="1"/>
          </p:cNvPicPr>
          <p:nvPr/>
        </p:nvPicPr>
        <p:blipFill>
          <a:blip r:embed="rId2"/>
          <a:stretch>
            <a:fillRect/>
          </a:stretch>
        </p:blipFill>
        <p:spPr>
          <a:xfrm>
            <a:off x="2971800" y="3390900"/>
            <a:ext cx="3200400" cy="3200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b="1" dirty="0" smtClean="0"/>
              <a:t>Student Behaviors</a:t>
            </a:r>
            <a:endParaRPr lang="en-US" b="1" dirty="0"/>
          </a:p>
        </p:txBody>
      </p:sp>
      <p:pic>
        <p:nvPicPr>
          <p:cNvPr id="10" name="Picture 9" descr="large_after school 2.JPG"/>
          <p:cNvPicPr>
            <a:picLocks noChangeAspect="1"/>
          </p:cNvPicPr>
          <p:nvPr/>
        </p:nvPicPr>
        <p:blipFill>
          <a:blip r:embed="rId2"/>
          <a:stretch>
            <a:fillRect/>
          </a:stretch>
        </p:blipFill>
        <p:spPr>
          <a:xfrm>
            <a:off x="4495800" y="1973616"/>
            <a:ext cx="4648200" cy="3283496"/>
          </a:xfrm>
          <a:prstGeom prst="rect">
            <a:avLst/>
          </a:prstGeom>
        </p:spPr>
      </p:pic>
      <p:pic>
        <p:nvPicPr>
          <p:cNvPr id="11" name="Picture 10" descr="pay-students1.jpg"/>
          <p:cNvPicPr>
            <a:picLocks noChangeAspect="1"/>
          </p:cNvPicPr>
          <p:nvPr/>
        </p:nvPicPr>
        <p:blipFill>
          <a:blip r:embed="rId3"/>
          <a:stretch>
            <a:fillRect/>
          </a:stretch>
        </p:blipFill>
        <p:spPr>
          <a:xfrm>
            <a:off x="-1" y="2033280"/>
            <a:ext cx="4121377" cy="32238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images-9.jpeg"/>
          <p:cNvPicPr>
            <a:picLocks noChangeAspect="1"/>
          </p:cNvPicPr>
          <p:nvPr/>
        </p:nvPicPr>
        <p:blipFill>
          <a:blip r:embed="rId2"/>
          <a:stretch>
            <a:fillRect/>
          </a:stretch>
        </p:blipFill>
        <p:spPr>
          <a:xfrm>
            <a:off x="4964450" y="2209800"/>
            <a:ext cx="4179550" cy="2781300"/>
          </a:xfrm>
          <a:prstGeom prst="rect">
            <a:avLst/>
          </a:prstGeom>
        </p:spPr>
      </p:pic>
      <p:sp>
        <p:nvSpPr>
          <p:cNvPr id="7" name="Title 1"/>
          <p:cNvSpPr txBox="1">
            <a:spLocks/>
          </p:cNvSpPr>
          <p:nvPr/>
        </p:nvSpPr>
        <p:spPr>
          <a:xfrm>
            <a:off x="457200" y="6858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Professional</a:t>
            </a:r>
            <a:r>
              <a:rPr kumimoji="0" lang="en-US" sz="4400" b="1" i="0" u="none" strike="noStrike" kern="1200" cap="none" spc="0" normalizeH="0" noProof="0" dirty="0" smtClean="0">
                <a:ln>
                  <a:noFill/>
                </a:ln>
                <a:solidFill>
                  <a:schemeClr val="tx1"/>
                </a:solidFill>
                <a:effectLst/>
                <a:uLnTx/>
                <a:uFillTx/>
                <a:latin typeface="+mj-lt"/>
                <a:ea typeface="+mj-ea"/>
                <a:cs typeface="+mj-cs"/>
              </a:rPr>
              <a:t> Norms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4" name="Picture 13" descr="120105_DS_goodTeacher.jpg.CROP.rectangle3-large.jpg"/>
          <p:cNvPicPr>
            <a:picLocks noChangeAspect="1"/>
          </p:cNvPicPr>
          <p:nvPr/>
        </p:nvPicPr>
        <p:blipFill>
          <a:blip r:embed="rId3"/>
          <a:stretch>
            <a:fillRect/>
          </a:stretch>
        </p:blipFill>
        <p:spPr>
          <a:xfrm>
            <a:off x="0" y="2209800"/>
            <a:ext cx="4565835" cy="2781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Relationships</a:t>
            </a:r>
            <a:endParaRPr lang="en-US" b="1" dirty="0"/>
          </a:p>
        </p:txBody>
      </p:sp>
      <p:pic>
        <p:nvPicPr>
          <p:cNvPr id="7" name="Picture 6" descr="20100526_ViewRidge-WITS_5861.jpg"/>
          <p:cNvPicPr>
            <a:picLocks noChangeAspect="1"/>
          </p:cNvPicPr>
          <p:nvPr/>
        </p:nvPicPr>
        <p:blipFill>
          <a:blip r:embed="rId2"/>
          <a:stretch>
            <a:fillRect/>
          </a:stretch>
        </p:blipFill>
        <p:spPr>
          <a:xfrm>
            <a:off x="0" y="1792604"/>
            <a:ext cx="4533972" cy="3020759"/>
          </a:xfrm>
          <a:prstGeom prst="rect">
            <a:avLst/>
          </a:prstGeom>
        </p:spPr>
      </p:pic>
      <p:pic>
        <p:nvPicPr>
          <p:cNvPr id="10" name="Picture 9" descr="yrcsnowgroup.jpg"/>
          <p:cNvPicPr>
            <a:picLocks noChangeAspect="1"/>
          </p:cNvPicPr>
          <p:nvPr/>
        </p:nvPicPr>
        <p:blipFill>
          <a:blip r:embed="rId3"/>
          <a:srcRect t="22983"/>
          <a:stretch>
            <a:fillRect/>
          </a:stretch>
        </p:blipFill>
        <p:spPr>
          <a:xfrm>
            <a:off x="5029200" y="1508758"/>
            <a:ext cx="4114800" cy="40556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Space and Resources </a:t>
            </a:r>
            <a:endParaRPr lang="en-US" b="1" dirty="0"/>
          </a:p>
        </p:txBody>
      </p:sp>
      <p:pic>
        <p:nvPicPr>
          <p:cNvPr id="4" name="Content Placeholder 3" descr="school classroom.jpg"/>
          <p:cNvPicPr>
            <a:picLocks noGrp="1" noChangeAspect="1"/>
          </p:cNvPicPr>
          <p:nvPr>
            <p:ph idx="1"/>
          </p:nvPr>
        </p:nvPicPr>
        <p:blipFill>
          <a:blip r:embed="rId2"/>
          <a:stretch>
            <a:fillRect/>
          </a:stretch>
        </p:blipFill>
        <p:spPr>
          <a:xfrm>
            <a:off x="0" y="1883544"/>
            <a:ext cx="3991008" cy="2993256"/>
          </a:xfrm>
        </p:spPr>
      </p:pic>
      <p:pic>
        <p:nvPicPr>
          <p:cNvPr id="5" name="Picture 4" descr="9863365-large.jpg"/>
          <p:cNvPicPr>
            <a:picLocks noChangeAspect="1"/>
          </p:cNvPicPr>
          <p:nvPr/>
        </p:nvPicPr>
        <p:blipFill>
          <a:blip r:embed="rId3"/>
          <a:stretch>
            <a:fillRect/>
          </a:stretch>
        </p:blipFill>
        <p:spPr>
          <a:xfrm>
            <a:off x="4495800" y="1883544"/>
            <a:ext cx="4495800" cy="29932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Day Primacy</a:t>
            </a:r>
            <a:endParaRPr lang="en-US" b="1" dirty="0"/>
          </a:p>
        </p:txBody>
      </p:sp>
      <p:sp>
        <p:nvSpPr>
          <p:cNvPr id="3" name="Content Placeholder 2"/>
          <p:cNvSpPr>
            <a:spLocks noGrp="1"/>
          </p:cNvSpPr>
          <p:nvPr>
            <p:ph idx="1"/>
          </p:nvPr>
        </p:nvSpPr>
        <p:spPr>
          <a:xfrm>
            <a:off x="457200" y="1600201"/>
            <a:ext cx="8229600" cy="4191000"/>
          </a:xfrm>
          <a:solidFill>
            <a:srgbClr val="58D63C">
              <a:alpha val="69000"/>
            </a:srgbClr>
          </a:solidFill>
        </p:spPr>
        <p:txBody>
          <a:bodyPr>
            <a:normAutofit fontScale="70000" lnSpcReduction="20000"/>
          </a:bodyPr>
          <a:lstStyle/>
          <a:p>
            <a:pPr>
              <a:buNone/>
            </a:pPr>
            <a:r>
              <a:rPr lang="en-US" dirty="0" smtClean="0"/>
              <a:t>Sixth-grader Johnny missed a test in Mr. Smith’s English class </a:t>
            </a:r>
            <a:r>
              <a:rPr lang="en-US" dirty="0" smtClean="0"/>
              <a:t>yesterday.  </a:t>
            </a:r>
            <a:r>
              <a:rPr lang="en-US" dirty="0" smtClean="0"/>
              <a:t>During the afterschool program, Mr. Smith calls Johnny to his classroom over the </a:t>
            </a:r>
            <a:r>
              <a:rPr lang="en-US" dirty="0" smtClean="0"/>
              <a:t>intercom. </a:t>
            </a:r>
            <a:r>
              <a:rPr lang="en-US" dirty="0" smtClean="0"/>
              <a:t>Mr. Smith doesn’t know that Johnny is enrolled in the Film Club of his afterschool program.  Johnny usually struggles in school because of a learning disability.  School work is always hard for him, and as a result he acts out in class and often gets in trouble.  But during Film Club, Johnny has discovered that he has a real talent for videography.  He is respected for his artistic eye and his ability to work with the technology.  Neither he nor his afterschool teacher knew he was going to be called by Mr. Smith, and they are in the middle of screening one of Johnny’s pieces that he is most proud of.  Not wanting to disrespect the school, the afterschool teacher sends Johnny along to Mr. Smith’s classroom, despite his protests.  Johnny trudges to Mr. Smith’s class.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Stronger Together</a:t>
            </a:r>
            <a:endParaRPr lang="en-US" b="1" dirty="0"/>
          </a:p>
        </p:txBody>
      </p:sp>
      <p:pic>
        <p:nvPicPr>
          <p:cNvPr id="4" name="Content Placeholder 3" descr="puzzle-pieces.jpg"/>
          <p:cNvPicPr>
            <a:picLocks noGrp="1" noChangeAspect="1"/>
          </p:cNvPicPr>
          <p:nvPr>
            <p:ph idx="1"/>
          </p:nvPr>
        </p:nvPicPr>
        <p:blipFill>
          <a:blip r:embed="rId2"/>
          <a:stretch>
            <a:fillRect/>
          </a:stretch>
        </p:blipFill>
        <p:spPr>
          <a:xfrm>
            <a:off x="2396476" y="1600200"/>
            <a:ext cx="4351047" cy="4525963"/>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Central Agreements</a:t>
            </a:r>
            <a:endParaRPr lang="en-US" b="1" dirty="0"/>
          </a:p>
        </p:txBody>
      </p:sp>
      <p:sp>
        <p:nvSpPr>
          <p:cNvPr id="3" name="Content Placeholder 2"/>
          <p:cNvSpPr>
            <a:spLocks noGrp="1"/>
          </p:cNvSpPr>
          <p:nvPr>
            <p:ph idx="1"/>
          </p:nvPr>
        </p:nvSpPr>
        <p:spPr>
          <a:xfrm>
            <a:off x="2667000" y="1828800"/>
            <a:ext cx="3810000" cy="3429000"/>
          </a:xfrm>
          <a:solidFill>
            <a:srgbClr val="58D63C">
              <a:alpha val="80000"/>
            </a:srgbClr>
          </a:solidFill>
        </p:spPr>
        <p:txBody>
          <a:bodyPr/>
          <a:lstStyle/>
          <a:p>
            <a:pPr>
              <a:buNone/>
            </a:pPr>
            <a:r>
              <a:rPr lang="en-US" dirty="0" smtClean="0"/>
              <a:t>1. Growth Mindset</a:t>
            </a:r>
          </a:p>
          <a:p>
            <a:pPr>
              <a:buNone/>
            </a:pPr>
            <a:endParaRPr lang="en-US" dirty="0" smtClean="0"/>
          </a:p>
          <a:p>
            <a:pPr>
              <a:buNone/>
            </a:pPr>
            <a:r>
              <a:rPr lang="en-US" dirty="0" smtClean="0"/>
              <a:t>2. Community</a:t>
            </a:r>
          </a:p>
          <a:p>
            <a:pPr>
              <a:buNone/>
            </a:pPr>
            <a:endParaRPr lang="en-US" dirty="0" smtClean="0"/>
          </a:p>
          <a:p>
            <a:pPr>
              <a:buNone/>
            </a:pPr>
            <a:r>
              <a:rPr lang="en-US" dirty="0" smtClean="0"/>
              <a:t>3. Reflective Practice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Growth Mindset</a:t>
            </a:r>
            <a:endParaRPr lang="en-US" b="1" dirty="0"/>
          </a:p>
        </p:txBody>
      </p:sp>
      <p:sp>
        <p:nvSpPr>
          <p:cNvPr id="3" name="Content Placeholder 2"/>
          <p:cNvSpPr>
            <a:spLocks noGrp="1"/>
          </p:cNvSpPr>
          <p:nvPr>
            <p:ph idx="1"/>
          </p:nvPr>
        </p:nvSpPr>
        <p:spPr>
          <a:xfrm>
            <a:off x="457200" y="1600201"/>
            <a:ext cx="3733800" cy="2057400"/>
          </a:xfrm>
        </p:spPr>
        <p:txBody>
          <a:bodyPr/>
          <a:lstStyle/>
          <a:p>
            <a:r>
              <a:rPr lang="en-US" dirty="0" smtClean="0"/>
              <a:t>About students</a:t>
            </a:r>
          </a:p>
          <a:p>
            <a:r>
              <a:rPr lang="en-US" dirty="0" smtClean="0"/>
              <a:t>About each other</a:t>
            </a:r>
          </a:p>
          <a:p>
            <a:r>
              <a:rPr lang="en-US" dirty="0" smtClean="0"/>
              <a:t>About selves</a:t>
            </a:r>
            <a:endParaRPr lang="en-US" dirty="0"/>
          </a:p>
        </p:txBody>
      </p:sp>
      <p:pic>
        <p:nvPicPr>
          <p:cNvPr id="4" name="Picture 3" descr="Sprout_Lightbulb.jpg"/>
          <p:cNvPicPr>
            <a:picLocks noChangeAspect="1"/>
          </p:cNvPicPr>
          <p:nvPr/>
        </p:nvPicPr>
        <p:blipFill>
          <a:blip r:embed="rId2"/>
          <a:stretch>
            <a:fillRect/>
          </a:stretch>
        </p:blipFill>
        <p:spPr>
          <a:xfrm>
            <a:off x="4572000" y="1775620"/>
            <a:ext cx="2822972" cy="37639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Energizer</a:t>
            </a:r>
            <a:endParaRPr lang="en-US" b="1" dirty="0"/>
          </a:p>
        </p:txBody>
      </p:sp>
      <p:pic>
        <p:nvPicPr>
          <p:cNvPr id="4" name="Content Placeholder 3" descr="mind-reading-machine.istock-615x345.jpg"/>
          <p:cNvPicPr>
            <a:picLocks noGrp="1" noChangeAspect="1"/>
          </p:cNvPicPr>
          <p:nvPr>
            <p:ph idx="1"/>
          </p:nvPr>
        </p:nvPicPr>
        <p:blipFill>
          <a:blip r:embed="rId2"/>
          <a:stretch>
            <a:fillRect/>
          </a:stretch>
        </p:blipFill>
        <p:spPr>
          <a:xfrm>
            <a:off x="666750" y="1672431"/>
            <a:ext cx="7810500" cy="4381500"/>
          </a:xfr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a:t>
            </a:r>
            <a:endParaRPr lang="en-US" b="1" dirty="0"/>
          </a:p>
        </p:txBody>
      </p:sp>
      <p:sp>
        <p:nvSpPr>
          <p:cNvPr id="3" name="Content Placeholder 2"/>
          <p:cNvSpPr>
            <a:spLocks noGrp="1"/>
          </p:cNvSpPr>
          <p:nvPr>
            <p:ph idx="1"/>
          </p:nvPr>
        </p:nvSpPr>
        <p:spPr/>
        <p:txBody>
          <a:bodyPr/>
          <a:lstStyle/>
          <a:p>
            <a:r>
              <a:rPr lang="en-US" dirty="0" smtClean="0"/>
              <a:t>We are all part of a whole</a:t>
            </a:r>
          </a:p>
          <a:p>
            <a:r>
              <a:rPr lang="en-US" dirty="0" smtClean="0"/>
              <a:t>We must work together</a:t>
            </a:r>
          </a:p>
          <a:p>
            <a:r>
              <a:rPr lang="en-US" dirty="0" smtClean="0"/>
              <a:t>We are all important</a:t>
            </a:r>
          </a:p>
          <a:p>
            <a:r>
              <a:rPr lang="en-US" dirty="0" smtClean="0"/>
              <a:t>Youth need it</a:t>
            </a:r>
          </a:p>
          <a:p>
            <a:r>
              <a:rPr lang="en-US" dirty="0" smtClean="0"/>
              <a:t>We need it</a:t>
            </a:r>
            <a:endParaRPr lang="en-US" dirty="0"/>
          </a:p>
        </p:txBody>
      </p:sp>
      <p:pic>
        <p:nvPicPr>
          <p:cNvPr id="4" name="Picture 3" descr="CommunityTiesgraphicpeopleincircle.jpeg"/>
          <p:cNvPicPr>
            <a:picLocks noChangeAspect="1"/>
          </p:cNvPicPr>
          <p:nvPr/>
        </p:nvPicPr>
        <p:blipFill>
          <a:blip r:embed="rId2"/>
          <a:stretch>
            <a:fillRect/>
          </a:stretch>
        </p:blipFill>
        <p:spPr>
          <a:xfrm>
            <a:off x="3657600" y="3429000"/>
            <a:ext cx="4571998" cy="31866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Reflective Practice</a:t>
            </a:r>
            <a:endParaRPr lang="en-US" b="1" dirty="0"/>
          </a:p>
        </p:txBody>
      </p:sp>
      <p:sp>
        <p:nvSpPr>
          <p:cNvPr id="3" name="Content Placeholder 2"/>
          <p:cNvSpPr>
            <a:spLocks noGrp="1"/>
          </p:cNvSpPr>
          <p:nvPr>
            <p:ph idx="1"/>
          </p:nvPr>
        </p:nvSpPr>
        <p:spPr/>
        <p:txBody>
          <a:bodyPr/>
          <a:lstStyle/>
          <a:p>
            <a:r>
              <a:rPr lang="en-US" dirty="0" smtClean="0"/>
              <a:t>Agree to engage in reflection</a:t>
            </a:r>
          </a:p>
          <a:p>
            <a:r>
              <a:rPr lang="en-US" dirty="0" smtClean="0"/>
              <a:t>Institutionalize it</a:t>
            </a:r>
          </a:p>
          <a:p>
            <a:r>
              <a:rPr lang="en-US" dirty="0" smtClean="0"/>
              <a:t>Use it for all work together</a:t>
            </a:r>
          </a:p>
        </p:txBody>
      </p:sp>
      <p:pic>
        <p:nvPicPr>
          <p:cNvPr id="4" name="Picture 3" descr="reflect-small.png"/>
          <p:cNvPicPr>
            <a:picLocks noChangeAspect="1"/>
          </p:cNvPicPr>
          <p:nvPr/>
        </p:nvPicPr>
        <p:blipFill>
          <a:blip r:embed="rId2"/>
          <a:stretch>
            <a:fillRect/>
          </a:stretch>
        </p:blipFill>
        <p:spPr>
          <a:xfrm>
            <a:off x="5486400" y="2044699"/>
            <a:ext cx="2819400" cy="43902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Central Agreements</a:t>
            </a:r>
            <a:endParaRPr lang="en-US" b="1" dirty="0"/>
          </a:p>
        </p:txBody>
      </p:sp>
      <p:graphicFrame>
        <p:nvGraphicFramePr>
          <p:cNvPr id="10" name="Diagram 9"/>
          <p:cNvGraphicFramePr/>
          <p:nvPr/>
        </p:nvGraphicFramePr>
        <p:xfrm>
          <a:off x="1524000" y="1676400"/>
          <a:ext cx="6096000" cy="3505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2400300" y="5475729"/>
            <a:ext cx="4343400" cy="630942"/>
          </a:xfrm>
          <a:prstGeom prst="rect">
            <a:avLst/>
          </a:prstGeom>
          <a:noFill/>
        </p:spPr>
        <p:txBody>
          <a:bodyPr wrap="square" rtlCol="0">
            <a:spAutoFit/>
          </a:bodyPr>
          <a:lstStyle/>
          <a:p>
            <a:r>
              <a:rPr lang="en-US" sz="3500" i="1" dirty="0" smtClean="0"/>
              <a:t>Collaborative Potential</a:t>
            </a:r>
            <a:endParaRPr lang="en-US" sz="3500" i="1"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Collaboration</a:t>
            </a:r>
            <a:endParaRPr lang="en-US" b="1" dirty="0">
              <a:solidFill>
                <a:srgbClr val="000000"/>
              </a:solidFill>
            </a:endParaRPr>
          </a:p>
        </p:txBody>
      </p:sp>
      <p:sp>
        <p:nvSpPr>
          <p:cNvPr id="3" name="Content Placeholder 2"/>
          <p:cNvSpPr>
            <a:spLocks noGrp="1"/>
          </p:cNvSpPr>
          <p:nvPr>
            <p:ph idx="1"/>
          </p:nvPr>
        </p:nvSpPr>
        <p:spPr/>
        <p:txBody>
          <a:bodyPr>
            <a:normAutofit lnSpcReduction="10000"/>
          </a:bodyPr>
          <a:lstStyle/>
          <a:p>
            <a:pPr algn="ctr">
              <a:buNone/>
            </a:pPr>
            <a:r>
              <a:rPr lang="en-US" dirty="0" smtClean="0"/>
              <a:t>Not just working well together…</a:t>
            </a:r>
          </a:p>
          <a:p>
            <a:pPr>
              <a:buNone/>
            </a:pPr>
            <a:endParaRPr lang="en-US" dirty="0" smtClean="0"/>
          </a:p>
          <a:p>
            <a:pPr>
              <a:buNone/>
            </a:pPr>
            <a:endParaRPr lang="en-US" sz="4000" b="1" i="1" dirty="0" smtClean="0">
              <a:solidFill>
                <a:srgbClr val="47AD30"/>
              </a:solidFill>
            </a:endParaRPr>
          </a:p>
          <a:p>
            <a:pPr>
              <a:buNone/>
            </a:pPr>
            <a:endParaRPr lang="en-US" sz="4000" b="1" i="1" dirty="0" smtClean="0">
              <a:solidFill>
                <a:srgbClr val="47AD30"/>
              </a:solidFill>
            </a:endParaRPr>
          </a:p>
          <a:p>
            <a:pPr>
              <a:buNone/>
            </a:pPr>
            <a:endParaRPr lang="en-US" sz="4000" b="1" i="1" dirty="0" smtClean="0">
              <a:solidFill>
                <a:srgbClr val="47AD30"/>
              </a:solidFill>
            </a:endParaRPr>
          </a:p>
          <a:p>
            <a:pPr algn="ctr">
              <a:buNone/>
            </a:pPr>
            <a:r>
              <a:rPr lang="en-US" sz="4000" b="1" i="1" dirty="0" smtClean="0">
                <a:solidFill>
                  <a:srgbClr val="47AD30"/>
                </a:solidFill>
              </a:rPr>
              <a:t>Truly transforming through </a:t>
            </a:r>
            <a:r>
              <a:rPr lang="en-US" sz="4000" b="1" i="1" dirty="0" smtClean="0">
                <a:solidFill>
                  <a:srgbClr val="47AD30"/>
                </a:solidFill>
              </a:rPr>
              <a:t>the process of collaboration</a:t>
            </a:r>
            <a:r>
              <a:rPr lang="en-US" sz="4000" b="1" i="1" dirty="0" smtClean="0">
                <a:solidFill>
                  <a:srgbClr val="47AD30"/>
                </a:solidFill>
              </a:rPr>
              <a:t>.</a:t>
            </a:r>
            <a:endParaRPr lang="en-US" sz="4000" b="1" i="1" dirty="0">
              <a:solidFill>
                <a:srgbClr val="47AD30"/>
              </a:solidFill>
            </a:endParaRPr>
          </a:p>
        </p:txBody>
      </p:sp>
      <p:pic>
        <p:nvPicPr>
          <p:cNvPr id="4" name="Picture 3" descr="transform_hands.jpg"/>
          <p:cNvPicPr>
            <a:picLocks noChangeAspect="1"/>
          </p:cNvPicPr>
          <p:nvPr/>
        </p:nvPicPr>
        <p:blipFill>
          <a:blip r:embed="rId2"/>
          <a:stretch>
            <a:fillRect/>
          </a:stretch>
        </p:blipFill>
        <p:spPr>
          <a:xfrm>
            <a:off x="2032635" y="2286000"/>
            <a:ext cx="5078730" cy="26383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Collaborative Potential</a:t>
            </a:r>
            <a:endParaRPr lang="en-US" b="1" dirty="0"/>
          </a:p>
        </p:txBody>
      </p:sp>
      <p:sp>
        <p:nvSpPr>
          <p:cNvPr id="8" name="7-Point Star 7"/>
          <p:cNvSpPr/>
          <p:nvPr/>
        </p:nvSpPr>
        <p:spPr>
          <a:xfrm>
            <a:off x="2438400" y="1752600"/>
            <a:ext cx="4191000" cy="3810000"/>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700" dirty="0" smtClean="0">
                <a:solidFill>
                  <a:srgbClr val="000000"/>
                </a:solidFill>
              </a:rPr>
              <a:t>YOUTH NEEDS</a:t>
            </a:r>
            <a:endParaRPr lang="en-US" sz="4700"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Collaborative Groundwork</a:t>
            </a:r>
            <a:endParaRPr lang="en-US" b="1" dirty="0"/>
          </a:p>
        </p:txBody>
      </p:sp>
      <p:sp>
        <p:nvSpPr>
          <p:cNvPr id="3" name="Content Placeholder 2"/>
          <p:cNvSpPr>
            <a:spLocks noGrp="1"/>
          </p:cNvSpPr>
          <p:nvPr>
            <p:ph idx="1"/>
          </p:nvPr>
        </p:nvSpPr>
        <p:spPr>
          <a:xfrm>
            <a:off x="838200" y="1417638"/>
            <a:ext cx="3733800" cy="4449762"/>
          </a:xfrm>
        </p:spPr>
        <p:txBody>
          <a:bodyPr>
            <a:normAutofit fontScale="92500" lnSpcReduction="10000"/>
          </a:bodyPr>
          <a:lstStyle/>
          <a:p>
            <a:pPr>
              <a:buNone/>
            </a:pPr>
            <a:r>
              <a:rPr lang="en-US" b="1" u="sng" dirty="0" smtClean="0"/>
              <a:t>DAY 1:</a:t>
            </a:r>
          </a:p>
          <a:p>
            <a:r>
              <a:rPr lang="en-US" dirty="0" smtClean="0"/>
              <a:t>Trust</a:t>
            </a:r>
            <a:endParaRPr lang="en-US" dirty="0" smtClean="0"/>
          </a:p>
          <a:p>
            <a:r>
              <a:rPr lang="en-US" dirty="0" smtClean="0"/>
              <a:t>Community</a:t>
            </a:r>
          </a:p>
          <a:p>
            <a:r>
              <a:rPr lang="en-US" dirty="0" smtClean="0"/>
              <a:t>Relationships</a:t>
            </a:r>
          </a:p>
          <a:p>
            <a:pPr lvl="1"/>
            <a:r>
              <a:rPr lang="en-US" dirty="0" smtClean="0"/>
              <a:t>Exploring identity</a:t>
            </a:r>
          </a:p>
          <a:p>
            <a:pPr lvl="1"/>
            <a:r>
              <a:rPr lang="en-US" dirty="0" smtClean="0"/>
              <a:t>Collaborative </a:t>
            </a:r>
            <a:r>
              <a:rPr lang="en-US" dirty="0" smtClean="0"/>
              <a:t>problem-solving</a:t>
            </a:r>
          </a:p>
          <a:p>
            <a:pPr lvl="1"/>
            <a:r>
              <a:rPr lang="en-US" dirty="0" smtClean="0"/>
              <a:t>Honest discussion</a:t>
            </a:r>
          </a:p>
          <a:p>
            <a:pPr lvl="1"/>
            <a:r>
              <a:rPr lang="en-US" dirty="0" smtClean="0"/>
              <a:t>Consensus-building</a:t>
            </a:r>
            <a:endParaRPr lang="en-US" dirty="0" smtClean="0"/>
          </a:p>
          <a:p>
            <a:pPr lvl="1"/>
            <a:endParaRPr lang="en-US" dirty="0" smtClean="0"/>
          </a:p>
        </p:txBody>
      </p:sp>
      <p:pic>
        <p:nvPicPr>
          <p:cNvPr id="4" name="Picture 3" descr="kids building.jpg"/>
          <p:cNvPicPr>
            <a:picLocks noChangeAspect="1"/>
          </p:cNvPicPr>
          <p:nvPr/>
        </p:nvPicPr>
        <p:blipFill>
          <a:blip r:embed="rId2"/>
          <a:stretch>
            <a:fillRect/>
          </a:stretch>
        </p:blipFill>
        <p:spPr>
          <a:xfrm>
            <a:off x="4572000" y="1714500"/>
            <a:ext cx="3902419" cy="3429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Collaborative Groundwork</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pPr>
              <a:buNone/>
            </a:pPr>
            <a:r>
              <a:rPr lang="en-US" b="1" u="sng" dirty="0" smtClean="0"/>
              <a:t>DAY 2:</a:t>
            </a:r>
          </a:p>
          <a:p>
            <a:r>
              <a:rPr lang="en-US" dirty="0" smtClean="0"/>
              <a:t>Uncover the Disagreements</a:t>
            </a:r>
          </a:p>
          <a:p>
            <a:r>
              <a:rPr lang="en-US" dirty="0" smtClean="0"/>
              <a:t>Build the Agreements</a:t>
            </a:r>
          </a:p>
          <a:p>
            <a:pPr lvl="1"/>
            <a:r>
              <a:rPr lang="en-US" dirty="0" smtClean="0"/>
              <a:t>Explore hidden beliefs</a:t>
            </a:r>
          </a:p>
          <a:p>
            <a:pPr lvl="1"/>
            <a:r>
              <a:rPr lang="en-US" dirty="0" smtClean="0"/>
              <a:t>Understand unspoken values</a:t>
            </a:r>
          </a:p>
          <a:p>
            <a:pPr lvl="1"/>
            <a:r>
              <a:rPr lang="en-US" dirty="0" smtClean="0"/>
              <a:t>Find shared goals</a:t>
            </a:r>
          </a:p>
          <a:p>
            <a:pPr lvl="1"/>
            <a:r>
              <a:rPr lang="en-US" dirty="0" smtClean="0"/>
              <a:t>Identify strength in differences</a:t>
            </a:r>
          </a:p>
        </p:txBody>
      </p:sp>
      <p:pic>
        <p:nvPicPr>
          <p:cNvPr id="4" name="Picture 3" descr="kids building.jpg"/>
          <p:cNvPicPr>
            <a:picLocks noChangeAspect="1"/>
          </p:cNvPicPr>
          <p:nvPr/>
        </p:nvPicPr>
        <p:blipFill>
          <a:blip r:embed="rId2"/>
          <a:stretch>
            <a:fillRect/>
          </a:stretch>
        </p:blipFill>
        <p:spPr>
          <a:xfrm>
            <a:off x="4572000" y="1714500"/>
            <a:ext cx="3902419" cy="3429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Collaboration</a:t>
            </a:r>
            <a:endParaRPr lang="en-US" b="1"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am.jpg"/>
          <p:cNvPicPr>
            <a:picLocks noChangeAspect="1"/>
          </p:cNvPicPr>
          <p:nvPr/>
        </p:nvPicPr>
        <p:blipFill>
          <a:blip r:embed="rId3"/>
          <a:stretch>
            <a:fillRect/>
          </a:stretch>
        </p:blipFill>
        <p:spPr>
          <a:xfrm>
            <a:off x="319884" y="0"/>
            <a:ext cx="8504232"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ages-7.jpeg"/>
          <p:cNvPicPr>
            <a:picLocks noChangeAspect="1"/>
          </p:cNvPicPr>
          <p:nvPr/>
        </p:nvPicPr>
        <p:blipFill>
          <a:blip r:embed="rId2"/>
          <a:stretch>
            <a:fillRect/>
          </a:stretch>
        </p:blipFill>
        <p:spPr>
          <a:xfrm>
            <a:off x="4572000" y="3502819"/>
            <a:ext cx="2540000" cy="3200400"/>
          </a:xfrm>
          <a:prstGeom prst="rect">
            <a:avLst/>
          </a:prstGeom>
        </p:spPr>
      </p:pic>
      <p:pic>
        <p:nvPicPr>
          <p:cNvPr id="7" name="Picture 6" descr="lassie_and_timmy.jpg"/>
          <p:cNvPicPr>
            <a:picLocks noChangeAspect="1"/>
          </p:cNvPicPr>
          <p:nvPr/>
        </p:nvPicPr>
        <p:blipFill>
          <a:blip r:embed="rId3"/>
          <a:stretch>
            <a:fillRect/>
          </a:stretch>
        </p:blipFill>
        <p:spPr>
          <a:xfrm>
            <a:off x="1524000" y="1874684"/>
            <a:ext cx="3048000" cy="2290916"/>
          </a:xfrm>
          <a:prstGeom prst="rect">
            <a:avLst/>
          </a:prstGeom>
        </p:spPr>
      </p:pic>
      <p:pic>
        <p:nvPicPr>
          <p:cNvPr id="4" name="Content Placeholder 3" descr="images-8.jpeg"/>
          <p:cNvPicPr>
            <a:picLocks noGrp="1" noChangeAspect="1"/>
          </p:cNvPicPr>
          <p:nvPr>
            <p:ph idx="1"/>
          </p:nvPr>
        </p:nvPicPr>
        <p:blipFill>
          <a:blip r:embed="rId4"/>
          <a:stretch>
            <a:fillRect/>
          </a:stretch>
        </p:blipFill>
        <p:spPr>
          <a:xfrm>
            <a:off x="927100" y="4165600"/>
            <a:ext cx="3644900" cy="2222500"/>
          </a:xfrm>
        </p:spPr>
      </p:pic>
      <p:sp>
        <p:nvSpPr>
          <p:cNvPr id="8" name="TextBox 7"/>
          <p:cNvSpPr txBox="1"/>
          <p:nvPr/>
        </p:nvSpPr>
        <p:spPr>
          <a:xfrm>
            <a:off x="2373586" y="408057"/>
            <a:ext cx="4701628" cy="707886"/>
          </a:xfrm>
          <a:prstGeom prst="rect">
            <a:avLst/>
          </a:prstGeom>
          <a:noFill/>
        </p:spPr>
        <p:txBody>
          <a:bodyPr wrap="none" rtlCol="0">
            <a:spAutoFit/>
          </a:bodyPr>
          <a:lstStyle/>
          <a:p>
            <a:r>
              <a:rPr lang="en-US" sz="4000" b="1" dirty="0" smtClean="0"/>
              <a:t>Afterschool Activities</a:t>
            </a:r>
            <a:endParaRPr lang="en-US" sz="4000" b="1" dirty="0"/>
          </a:p>
        </p:txBody>
      </p:sp>
      <p:pic>
        <p:nvPicPr>
          <p:cNvPr id="9" name="Picture 8" descr="old-women-basketball.jpg"/>
          <p:cNvPicPr>
            <a:picLocks noChangeAspect="1"/>
          </p:cNvPicPr>
          <p:nvPr/>
        </p:nvPicPr>
        <p:blipFill>
          <a:blip r:embed="rId5"/>
          <a:stretch>
            <a:fillRect/>
          </a:stretch>
        </p:blipFill>
        <p:spPr>
          <a:xfrm>
            <a:off x="4572000" y="1417638"/>
            <a:ext cx="3048000" cy="2286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getty_rf_photo_of_teen_hip_hop_dancing.jpg"/>
          <p:cNvPicPr>
            <a:picLocks noChangeAspect="1"/>
          </p:cNvPicPr>
          <p:nvPr/>
        </p:nvPicPr>
        <p:blipFill>
          <a:blip r:embed="rId3"/>
          <a:stretch>
            <a:fillRect/>
          </a:stretch>
        </p:blipFill>
        <p:spPr>
          <a:xfrm>
            <a:off x="2971800" y="1219200"/>
            <a:ext cx="3622675" cy="2461656"/>
          </a:xfrm>
          <a:prstGeom prst="rect">
            <a:avLst/>
          </a:prstGeom>
        </p:spPr>
      </p:pic>
      <p:pic>
        <p:nvPicPr>
          <p:cNvPr id="5" name="Picture 4" descr="4h_clover.jpg"/>
          <p:cNvPicPr>
            <a:picLocks noChangeAspect="1"/>
          </p:cNvPicPr>
          <p:nvPr/>
        </p:nvPicPr>
        <p:blipFill>
          <a:blip r:embed="rId4"/>
          <a:stretch>
            <a:fillRect/>
          </a:stretch>
        </p:blipFill>
        <p:spPr>
          <a:xfrm>
            <a:off x="3437894" y="3886200"/>
            <a:ext cx="2371725" cy="2474843"/>
          </a:xfrm>
          <a:prstGeom prst="rect">
            <a:avLst/>
          </a:prstGeom>
        </p:spPr>
      </p:pic>
      <p:pic>
        <p:nvPicPr>
          <p:cNvPr id="4" name="Content Placeholder 3" descr="NASA_logo.69194527_std.jpg"/>
          <p:cNvPicPr>
            <a:picLocks noGrp="1" noChangeAspect="1"/>
          </p:cNvPicPr>
          <p:nvPr>
            <p:ph idx="1"/>
          </p:nvPr>
        </p:nvPicPr>
        <p:blipFill>
          <a:blip r:embed="rId5"/>
          <a:stretch>
            <a:fillRect/>
          </a:stretch>
        </p:blipFill>
        <p:spPr>
          <a:xfrm>
            <a:off x="685800" y="838200"/>
            <a:ext cx="2980694" cy="2362200"/>
          </a:xfrm>
        </p:spPr>
      </p:pic>
      <p:pic>
        <p:nvPicPr>
          <p:cNvPr id="8" name="Picture 7" descr="Youth.jpg"/>
          <p:cNvPicPr>
            <a:picLocks noChangeAspect="1"/>
          </p:cNvPicPr>
          <p:nvPr/>
        </p:nvPicPr>
        <p:blipFill>
          <a:blip r:embed="rId6"/>
          <a:stretch>
            <a:fillRect/>
          </a:stretch>
        </p:blipFill>
        <p:spPr>
          <a:xfrm>
            <a:off x="685800" y="3001527"/>
            <a:ext cx="2752094" cy="3729473"/>
          </a:xfrm>
          <a:prstGeom prst="rect">
            <a:avLst/>
          </a:prstGeom>
        </p:spPr>
      </p:pic>
      <p:pic>
        <p:nvPicPr>
          <p:cNvPr id="9" name="Picture 8" descr="33420_139739402711969_432681_n.jpg"/>
          <p:cNvPicPr>
            <a:picLocks noChangeAspect="1"/>
          </p:cNvPicPr>
          <p:nvPr/>
        </p:nvPicPr>
        <p:blipFill>
          <a:blip r:embed="rId7"/>
          <a:stretch>
            <a:fillRect/>
          </a:stretch>
        </p:blipFill>
        <p:spPr>
          <a:xfrm>
            <a:off x="6013236" y="3429000"/>
            <a:ext cx="2368764" cy="3162300"/>
          </a:xfrm>
          <a:prstGeom prst="rect">
            <a:avLst/>
          </a:prstGeom>
        </p:spPr>
      </p:pic>
      <p:pic>
        <p:nvPicPr>
          <p:cNvPr id="10" name="Picture 9" descr="logo-IntelComputerClub.jpg"/>
          <p:cNvPicPr>
            <a:picLocks noChangeAspect="1"/>
          </p:cNvPicPr>
          <p:nvPr/>
        </p:nvPicPr>
        <p:blipFill>
          <a:blip r:embed="rId8"/>
          <a:stretch>
            <a:fillRect/>
          </a:stretch>
        </p:blipFill>
        <p:spPr>
          <a:xfrm>
            <a:off x="6013236" y="777240"/>
            <a:ext cx="2743200" cy="24231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OST Programs</a:t>
            </a:r>
            <a:endParaRPr lang="en-US" b="1" dirty="0"/>
          </a:p>
        </p:txBody>
      </p:sp>
      <p:graphicFrame>
        <p:nvGraphicFramePr>
          <p:cNvPr id="8" name="Content Placeholder 7"/>
          <p:cNvGraphicFramePr>
            <a:graphicFrameLocks noGrp="1"/>
          </p:cNvGraphicFramePr>
          <p:nvPr>
            <p:ph idx="1"/>
          </p:nvPr>
        </p:nvGraphicFramePr>
        <p:xfrm>
          <a:off x="457200" y="1600201"/>
          <a:ext cx="8229600" cy="37338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3-05-06 at 7.49.51 AM.png"/>
          <p:cNvPicPr>
            <a:picLocks noGrp="1" noChangeAspect="1"/>
          </p:cNvPicPr>
          <p:nvPr>
            <p:ph idx="1"/>
          </p:nvPr>
        </p:nvPicPr>
        <p:blipFill>
          <a:blip r:embed="rId2"/>
          <a:stretch>
            <a:fillRect/>
          </a:stretch>
        </p:blipFill>
        <p:spPr>
          <a:xfrm>
            <a:off x="2286000" y="1066800"/>
            <a:ext cx="4405659" cy="4813300"/>
          </a:xfrm>
        </p:spPr>
      </p:pic>
      <p:sp>
        <p:nvSpPr>
          <p:cNvPr id="5" name="TextBox 4"/>
          <p:cNvSpPr txBox="1"/>
          <p:nvPr/>
        </p:nvSpPr>
        <p:spPr>
          <a:xfrm>
            <a:off x="2286000" y="420469"/>
            <a:ext cx="4495800" cy="646331"/>
          </a:xfrm>
          <a:prstGeom prst="rect">
            <a:avLst/>
          </a:prstGeom>
          <a:noFill/>
        </p:spPr>
        <p:txBody>
          <a:bodyPr wrap="square" rtlCol="0">
            <a:spAutoFit/>
          </a:bodyPr>
          <a:lstStyle/>
          <a:p>
            <a:pPr algn="ctr"/>
            <a:r>
              <a:rPr lang="en-US" sz="3600" b="1" dirty="0" smtClean="0"/>
              <a:t>Achievement Gap</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OST</a:t>
            </a:r>
            <a:endParaRPr lang="en-US" b="1" dirty="0"/>
          </a:p>
        </p:txBody>
      </p:sp>
      <p:sp>
        <p:nvSpPr>
          <p:cNvPr id="3" name="Content Placeholder 2"/>
          <p:cNvSpPr>
            <a:spLocks noGrp="1"/>
          </p:cNvSpPr>
          <p:nvPr>
            <p:ph idx="1"/>
          </p:nvPr>
        </p:nvSpPr>
        <p:spPr>
          <a:xfrm>
            <a:off x="457200" y="1417638"/>
            <a:ext cx="8229600" cy="4525963"/>
          </a:xfrm>
        </p:spPr>
        <p:txBody>
          <a:bodyPr>
            <a:normAutofit/>
          </a:bodyPr>
          <a:lstStyle/>
          <a:p>
            <a:r>
              <a:rPr lang="en-US" sz="2800" dirty="0" smtClean="0"/>
              <a:t>Funding, necessity, &amp; new research are pushing OST-school partnerships</a:t>
            </a:r>
          </a:p>
          <a:p>
            <a:r>
              <a:rPr lang="en-US" sz="2800" dirty="0" smtClean="0"/>
              <a:t>Partnerships = challenges </a:t>
            </a:r>
            <a:r>
              <a:rPr lang="en-US" sz="2800" i="1" dirty="0" smtClean="0"/>
              <a:t>and</a:t>
            </a:r>
            <a:r>
              <a:rPr lang="en-US" sz="2800" dirty="0" smtClean="0"/>
              <a:t> opportunities</a:t>
            </a:r>
          </a:p>
          <a:p>
            <a:pPr>
              <a:buNone/>
            </a:pPr>
            <a:endParaRPr lang="en-US" sz="2800" dirty="0" smtClean="0"/>
          </a:p>
          <a:p>
            <a:pPr>
              <a:buNone/>
            </a:pPr>
            <a:endParaRPr lang="en-US" sz="2800" dirty="0" smtClean="0"/>
          </a:p>
        </p:txBody>
      </p:sp>
      <p:pic>
        <p:nvPicPr>
          <p:cNvPr id="6" name="Picture 5" descr="images-5.jpeg"/>
          <p:cNvPicPr>
            <a:picLocks noChangeAspect="1"/>
          </p:cNvPicPr>
          <p:nvPr/>
        </p:nvPicPr>
        <p:blipFill>
          <a:blip r:embed="rId2"/>
          <a:stretch>
            <a:fillRect/>
          </a:stretch>
        </p:blipFill>
        <p:spPr>
          <a:xfrm>
            <a:off x="2286000" y="2867346"/>
            <a:ext cx="4953000" cy="35060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Project</a:t>
            </a:r>
            <a:endParaRPr lang="en-US" b="1" dirty="0"/>
          </a:p>
        </p:txBody>
      </p:sp>
      <p:sp>
        <p:nvSpPr>
          <p:cNvPr id="3" name="Content Placeholder 2"/>
          <p:cNvSpPr>
            <a:spLocks noGrp="1"/>
          </p:cNvSpPr>
          <p:nvPr>
            <p:ph idx="1"/>
          </p:nvPr>
        </p:nvSpPr>
        <p:spPr>
          <a:xfrm>
            <a:off x="457200" y="1600200"/>
            <a:ext cx="4114800" cy="4525963"/>
          </a:xfrm>
        </p:spPr>
        <p:txBody>
          <a:bodyPr/>
          <a:lstStyle/>
          <a:p>
            <a:endParaRPr lang="en-US" dirty="0" smtClean="0"/>
          </a:p>
          <a:p>
            <a:r>
              <a:rPr lang="en-US" dirty="0" smtClean="0"/>
              <a:t>Why is it so hard?</a:t>
            </a:r>
          </a:p>
          <a:p>
            <a:endParaRPr lang="en-US" dirty="0" smtClean="0"/>
          </a:p>
          <a:p>
            <a:endParaRPr lang="en-US" dirty="0" smtClean="0"/>
          </a:p>
          <a:p>
            <a:pPr lvl="0"/>
            <a:r>
              <a:rPr lang="en-US" dirty="0" smtClean="0"/>
              <a:t>How can we do it better?	</a:t>
            </a:r>
          </a:p>
          <a:p>
            <a:pPr>
              <a:buNone/>
            </a:pPr>
            <a:r>
              <a:rPr lang="en-US" dirty="0" smtClean="0"/>
              <a:t>	</a:t>
            </a:r>
            <a:endParaRPr lang="en-US" dirty="0"/>
          </a:p>
        </p:txBody>
      </p:sp>
      <p:pic>
        <p:nvPicPr>
          <p:cNvPr id="5" name="Picture 4" descr="tpa_children_playing_100116.jpg"/>
          <p:cNvPicPr>
            <a:picLocks noChangeAspect="1"/>
          </p:cNvPicPr>
          <p:nvPr/>
        </p:nvPicPr>
        <p:blipFill>
          <a:blip r:embed="rId2"/>
          <a:stretch>
            <a:fillRect/>
          </a:stretch>
        </p:blipFill>
        <p:spPr>
          <a:xfrm>
            <a:off x="4114800" y="2019680"/>
            <a:ext cx="5090869" cy="339051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 Project Map</a:t>
            </a:r>
            <a:endParaRPr lang="en-US" b="1" dirty="0"/>
          </a:p>
        </p:txBody>
      </p:sp>
      <p:graphicFrame>
        <p:nvGraphicFramePr>
          <p:cNvPr id="6" name="Content Placeholder 5"/>
          <p:cNvGraphicFramePr>
            <a:graphicFrameLocks noGrp="1"/>
          </p:cNvGraphicFramePr>
          <p:nvPr>
            <p:ph idx="1"/>
          </p:nvPr>
        </p:nvGraphicFramePr>
        <p:xfrm>
          <a:off x="457200" y="1143000"/>
          <a:ext cx="8229600" cy="54864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4940</TotalTime>
  <Words>477</Words>
  <Application>Microsoft Macintosh PowerPoint</Application>
  <PresentationFormat>On-screen Show (4:3)</PresentationFormat>
  <Paragraphs>105</Paragraphs>
  <Slides>28</Slides>
  <Notes>2</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A Better Way</vt:lpstr>
      <vt:lpstr>Energizer</vt:lpstr>
      <vt:lpstr>Slide 3</vt:lpstr>
      <vt:lpstr>Slide 4</vt:lpstr>
      <vt:lpstr>OST Programs</vt:lpstr>
      <vt:lpstr>Slide 6</vt:lpstr>
      <vt:lpstr>OST</vt:lpstr>
      <vt:lpstr>My Project</vt:lpstr>
      <vt:lpstr>A Project Map</vt:lpstr>
      <vt:lpstr>The Central Disagreements</vt:lpstr>
      <vt:lpstr>Goals</vt:lpstr>
      <vt:lpstr>Student Behaviors</vt:lpstr>
      <vt:lpstr>Slide 13</vt:lpstr>
      <vt:lpstr>Relationships</vt:lpstr>
      <vt:lpstr>Space and Resources </vt:lpstr>
      <vt:lpstr>School Day Primacy</vt:lpstr>
      <vt:lpstr>Stronger Together</vt:lpstr>
      <vt:lpstr>Central Agreements</vt:lpstr>
      <vt:lpstr>Growth Mindset</vt:lpstr>
      <vt:lpstr>Community</vt:lpstr>
      <vt:lpstr>Reflective Practice</vt:lpstr>
      <vt:lpstr>Central Agreements</vt:lpstr>
      <vt:lpstr>Collaboration</vt:lpstr>
      <vt:lpstr>Collaborative Potential</vt:lpstr>
      <vt:lpstr>Collaborative Groundwork</vt:lpstr>
      <vt:lpstr>Collaborative Groundwork</vt:lpstr>
      <vt:lpstr>Collaboration</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Caitlin Mccormick</dc:creator>
  <cp:lastModifiedBy>Caitlin Mccormick</cp:lastModifiedBy>
  <cp:revision>167</cp:revision>
  <cp:lastPrinted>2013-04-30T14:52:56Z</cp:lastPrinted>
  <dcterms:created xsi:type="dcterms:W3CDTF">2013-05-06T11:27:47Z</dcterms:created>
  <dcterms:modified xsi:type="dcterms:W3CDTF">2013-05-06T15:18:17Z</dcterms:modified>
</cp:coreProperties>
</file>