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987" r:id="rId2"/>
  </p:sldMasterIdLst>
  <p:notesMasterIdLst>
    <p:notesMasterId r:id="rId47"/>
  </p:notesMasterIdLst>
  <p:handoutMasterIdLst>
    <p:handoutMasterId r:id="rId48"/>
  </p:handoutMasterIdLst>
  <p:sldIdLst>
    <p:sldId id="325" r:id="rId3"/>
    <p:sldId id="326" r:id="rId4"/>
    <p:sldId id="327" r:id="rId5"/>
    <p:sldId id="328" r:id="rId6"/>
    <p:sldId id="329" r:id="rId7"/>
    <p:sldId id="330" r:id="rId8"/>
    <p:sldId id="331" r:id="rId9"/>
    <p:sldId id="332" r:id="rId10"/>
    <p:sldId id="333" r:id="rId11"/>
    <p:sldId id="36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17" r:id="rId29"/>
    <p:sldId id="351" r:id="rId30"/>
    <p:sldId id="365" r:id="rId31"/>
    <p:sldId id="352" r:id="rId32"/>
    <p:sldId id="353" r:id="rId33"/>
    <p:sldId id="354" r:id="rId34"/>
    <p:sldId id="366" r:id="rId35"/>
    <p:sldId id="355" r:id="rId36"/>
    <p:sldId id="356" r:id="rId37"/>
    <p:sldId id="367" r:id="rId38"/>
    <p:sldId id="357" r:id="rId39"/>
    <p:sldId id="358" r:id="rId40"/>
    <p:sldId id="359" r:id="rId41"/>
    <p:sldId id="360" r:id="rId42"/>
    <p:sldId id="361" r:id="rId43"/>
    <p:sldId id="362" r:id="rId44"/>
    <p:sldId id="368" r:id="rId45"/>
    <p:sldId id="363" r:id="rId46"/>
  </p:sldIdLst>
  <p:sldSz cx="24384000" cy="13716000"/>
  <p:notesSz cx="6858000" cy="9144000"/>
  <p:defaultTextStyle>
    <a:defPPr>
      <a:defRPr lang="en-US"/>
    </a:defPPr>
    <a:lvl1pPr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33" d="100"/>
          <a:sy n="33" d="100"/>
        </p:scale>
        <p:origin x="-696" y="-232"/>
      </p:cViewPr>
      <p:guideLst>
        <p:guide orient="horz"/>
        <p:guide orient="horz" pos="5454"/>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6C4E58-AACF-D54D-940B-01A3AC608DBB}" type="datetimeFigureOut">
              <a:rPr lang="en-US" smtClean="0"/>
              <a:t>5/6/14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0ABDE0-4E58-634F-8327-000E0750F953}" type="slidenum">
              <a:rPr lang="en-US" smtClean="0"/>
              <a:t>‹#›</a:t>
            </a:fld>
            <a:endParaRPr lang="en-US"/>
          </a:p>
        </p:txBody>
      </p:sp>
    </p:spTree>
    <p:extLst>
      <p:ext uri="{BB962C8B-B14F-4D97-AF65-F5344CB8AC3E}">
        <p14:creationId xmlns:p14="http://schemas.microsoft.com/office/powerpoint/2010/main" val="1487123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820EF-F47C-374C-B673-3B1F76DAEDC5}" type="datetimeFigureOut">
              <a:rPr lang="en-US" smtClean="0"/>
              <a:t>5/6/14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763E0-7E1A-264D-BD80-E6459426D8EC}" type="slidenum">
              <a:rPr lang="en-US" smtClean="0"/>
              <a:t>‹#›</a:t>
            </a:fld>
            <a:endParaRPr lang="en-US"/>
          </a:p>
        </p:txBody>
      </p:sp>
    </p:spTree>
    <p:extLst>
      <p:ext uri="{BB962C8B-B14F-4D97-AF65-F5344CB8AC3E}">
        <p14:creationId xmlns:p14="http://schemas.microsoft.com/office/powerpoint/2010/main" val="15015835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14.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26.png"/><Relationship Id="rId13" Type="http://schemas.openxmlformats.org/officeDocument/2006/relationships/image" Target="../media/image36.png"/><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9.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3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14.png"/><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png"/><Relationship Id="rId3"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39.png"/></Relationships>
</file>

<file path=ppt/slideLayouts/_rels/slideLayout38.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25.png"/><Relationship Id="rId10" Type="http://schemas.openxmlformats.org/officeDocument/2006/relationships/image" Target="../media/image4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3276600"/>
            <a:ext cx="16306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title"/>
          </p:nvPr>
        </p:nvSpPr>
        <p:spPr>
          <a:xfrm>
            <a:off x="4199112" y="4355976"/>
            <a:ext cx="15985776" cy="2286000"/>
          </a:xfrm>
          <a:prstGeom prst="rect">
            <a:avLst/>
          </a:prstGeom>
        </p:spPr>
        <p:txBody>
          <a:bodyPr vert="horz" anchor="ctr"/>
          <a:lstStyle>
            <a:lvl1pPr>
              <a:defRPr spc="600">
                <a:solidFill>
                  <a:srgbClr val="FFFFFF"/>
                </a:solidFill>
                <a:latin typeface="Amatic SC Regular"/>
                <a:cs typeface="Amatic SC Regular"/>
              </a:defRPr>
            </a:lvl1pPr>
          </a:lstStyle>
          <a:p>
            <a:r>
              <a:rPr lang="en-US" smtClean="0"/>
              <a:t>Click to edit Master title style</a:t>
            </a:r>
            <a:endParaRPr lang="en-US" dirty="0"/>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487400" y="8788400"/>
            <a:ext cx="6858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 name="Text Placeholder 6"/>
          <p:cNvSpPr>
            <a:spLocks noGrp="1"/>
          </p:cNvSpPr>
          <p:nvPr>
            <p:ph type="body" sz="quarter" idx="10"/>
          </p:nvPr>
        </p:nvSpPr>
        <p:spPr>
          <a:xfrm>
            <a:off x="4919663" y="6713984"/>
            <a:ext cx="14689137" cy="792162"/>
          </a:xfrm>
          <a:prstGeom prst="rect">
            <a:avLst/>
          </a:prstGeom>
        </p:spPr>
        <p:txBody>
          <a:bodyPr vert="horz" anchor="ctr"/>
          <a:lstStyle>
            <a:lvl1pPr marL="0" indent="0" algn="ctr">
              <a:buFontTx/>
              <a:buNone/>
              <a:defRPr spc="600">
                <a:solidFill>
                  <a:srgbClr val="FFFFFF"/>
                </a:solidFill>
                <a:latin typeface="Amatic SC Regular"/>
                <a:cs typeface="Amatic SC Regular"/>
              </a:defRPr>
            </a:lvl1pPr>
            <a:lvl2pPr marL="0" indent="0">
              <a:buFontTx/>
              <a:buNone/>
              <a:defRPr>
                <a:solidFill>
                  <a:srgbClr val="FFFFFF"/>
                </a:solidFill>
                <a:latin typeface="Amatic SC Regular"/>
                <a:cs typeface="Amatic SC Regular"/>
              </a:defRPr>
            </a:lvl2pPr>
            <a:lvl3pPr marL="0" indent="0">
              <a:buFontTx/>
              <a:buNone/>
              <a:defRPr>
                <a:solidFill>
                  <a:srgbClr val="FFFFFF"/>
                </a:solidFill>
                <a:latin typeface="Amatic SC Regular"/>
                <a:cs typeface="Amatic SC Regular"/>
              </a:defRPr>
            </a:lvl3pPr>
            <a:lvl4pPr marL="0" indent="0">
              <a:buFontTx/>
              <a:buNone/>
              <a:defRPr>
                <a:solidFill>
                  <a:srgbClr val="FFFFFF"/>
                </a:solidFill>
                <a:latin typeface="Amatic SC Regular"/>
                <a:cs typeface="Amatic SC Regular"/>
              </a:defRPr>
            </a:lvl4pPr>
            <a:lvl5pPr marL="0" indent="0">
              <a:buFontTx/>
              <a:buNone/>
              <a:defRPr>
                <a:solidFill>
                  <a:srgbClr val="FFFFFF"/>
                </a:solidFill>
                <a:latin typeface="Amatic SC Regular"/>
                <a:cs typeface="Amatic SC Regular"/>
              </a:defRPr>
            </a:lvl5pPr>
          </a:lstStyle>
          <a:p>
            <a:pPr lvl="0"/>
            <a:r>
              <a:rPr lang="en-US" smtClean="0"/>
              <a:t>Click to edit Master text styles</a:t>
            </a:r>
          </a:p>
        </p:txBody>
      </p:sp>
      <p:sp>
        <p:nvSpPr>
          <p:cNvPr id="8" name="Text Placeholder 6"/>
          <p:cNvSpPr>
            <a:spLocks noGrp="1"/>
          </p:cNvSpPr>
          <p:nvPr>
            <p:ph type="body" sz="quarter" idx="11"/>
          </p:nvPr>
        </p:nvSpPr>
        <p:spPr>
          <a:xfrm>
            <a:off x="13488144" y="9162256"/>
            <a:ext cx="6840265" cy="1584176"/>
          </a:xfrm>
          <a:prstGeom prst="rect">
            <a:avLst/>
          </a:prstGeom>
        </p:spPr>
        <p:txBody>
          <a:bodyPr vert="horz" anchor="ctr"/>
          <a:lstStyle>
            <a:lvl1pPr marL="0" indent="0" algn="ctr">
              <a:buFontTx/>
              <a:buNone/>
              <a:defRPr spc="0">
                <a:solidFill>
                  <a:srgbClr val="FFFFFF"/>
                </a:solidFill>
                <a:latin typeface="Landliebe"/>
                <a:cs typeface="Landliebe"/>
              </a:defRPr>
            </a:lvl1pPr>
            <a:lvl2pPr marL="0" indent="0">
              <a:buFontTx/>
              <a:buNone/>
              <a:defRPr>
                <a:solidFill>
                  <a:srgbClr val="FFFFFF"/>
                </a:solidFill>
                <a:latin typeface="Amatic SC Regular"/>
                <a:cs typeface="Amatic SC Regular"/>
              </a:defRPr>
            </a:lvl2pPr>
            <a:lvl3pPr marL="0" indent="0">
              <a:buFontTx/>
              <a:buNone/>
              <a:defRPr>
                <a:solidFill>
                  <a:srgbClr val="FFFFFF"/>
                </a:solidFill>
                <a:latin typeface="Amatic SC Regular"/>
                <a:cs typeface="Amatic SC Regular"/>
              </a:defRPr>
            </a:lvl3pPr>
            <a:lvl4pPr marL="0" indent="0">
              <a:buFontTx/>
              <a:buNone/>
              <a:defRPr>
                <a:solidFill>
                  <a:srgbClr val="FFFFFF"/>
                </a:solidFill>
                <a:latin typeface="Amatic SC Regular"/>
                <a:cs typeface="Amatic SC Regular"/>
              </a:defRPr>
            </a:lvl4pPr>
            <a:lvl5pPr marL="0" indent="0">
              <a:buFontTx/>
              <a:buNone/>
              <a:defRPr>
                <a:solidFill>
                  <a:srgbClr val="FFFFFF"/>
                </a:solidFill>
                <a:latin typeface="Amatic SC Regular"/>
                <a:cs typeface="Amatic SC Regular"/>
              </a:defRPr>
            </a:lvl5pPr>
          </a:lstStyle>
          <a:p>
            <a:pPr lvl="0"/>
            <a:r>
              <a:rPr lang="en-US" smtClean="0"/>
              <a:t>Click to edit Master text styles</a:t>
            </a:r>
          </a:p>
        </p:txBody>
      </p:sp>
      <p:pic>
        <p:nvPicPr>
          <p:cNvPr id="9" name="Picture 8" descr="ChalkHorizontalLine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8600" y="6569968"/>
            <a:ext cx="6146800" cy="76200"/>
          </a:xfrm>
          <a:prstGeom prst="rect">
            <a:avLst/>
          </a:prstGeom>
        </p:spPr>
      </p:pic>
    </p:spTree>
    <p:extLst>
      <p:ext uri="{BB962C8B-B14F-4D97-AF65-F5344CB8AC3E}">
        <p14:creationId xmlns:p14="http://schemas.microsoft.com/office/powerpoint/2010/main" val="652981398"/>
      </p:ext>
    </p:extLst>
  </p:cSld>
  <p:clrMapOvr>
    <a:masterClrMapping/>
  </p:clrMapOvr>
  <p:transition xmlns:p14="http://schemas.microsoft.com/office/powerpoint/2010/mai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umns with Titles">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2768600"/>
            <a:ext cx="21678900" cy="831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4710113"/>
            <a:ext cx="8813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5425" y="4710113"/>
            <a:ext cx="8813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ext Placeholder 2"/>
          <p:cNvSpPr>
            <a:spLocks noGrp="1"/>
          </p:cNvSpPr>
          <p:nvPr>
            <p:ph type="body" sz="quarter" idx="11"/>
          </p:nvPr>
        </p:nvSpPr>
        <p:spPr>
          <a:xfrm>
            <a:off x="2398912" y="3545633"/>
            <a:ext cx="8856984" cy="1224136"/>
          </a:xfrm>
          <a:prstGeom prst="rect">
            <a:avLst/>
          </a:prstGeom>
        </p:spPr>
        <p:txBody>
          <a:bodyPr vert="horz" numCol="1" anchor="t"/>
          <a:lstStyle>
            <a:lvl1pPr marL="0" indent="0" algn="l">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0" name="Text Placeholder 2"/>
          <p:cNvSpPr>
            <a:spLocks noGrp="1"/>
          </p:cNvSpPr>
          <p:nvPr>
            <p:ph type="body" sz="quarter" idx="12"/>
          </p:nvPr>
        </p:nvSpPr>
        <p:spPr>
          <a:xfrm>
            <a:off x="12984089" y="3545633"/>
            <a:ext cx="8784976" cy="1224136"/>
          </a:xfrm>
          <a:prstGeom prst="rect">
            <a:avLst/>
          </a:prstGeom>
        </p:spPr>
        <p:txBody>
          <a:bodyPr vert="horz" numCol="1" anchor="t"/>
          <a:lstStyle>
            <a:lvl1pPr marL="0" indent="0" algn="l">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3" name="Text Placeholder 2"/>
          <p:cNvSpPr>
            <a:spLocks noGrp="1"/>
          </p:cNvSpPr>
          <p:nvPr>
            <p:ph type="body" sz="quarter" idx="13"/>
          </p:nvPr>
        </p:nvSpPr>
        <p:spPr>
          <a:xfrm>
            <a:off x="2398912" y="4985792"/>
            <a:ext cx="8856984" cy="4896544"/>
          </a:xfrm>
          <a:prstGeom prst="rect">
            <a:avLst/>
          </a:prstGeom>
        </p:spPr>
        <p:txBody>
          <a:bodyPr vert="horz" numCol="1" anchor="t"/>
          <a:lstStyle>
            <a:lvl1pPr marL="0" indent="0" algn="l">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4" name="Text Placeholder 2"/>
          <p:cNvSpPr>
            <a:spLocks noGrp="1"/>
          </p:cNvSpPr>
          <p:nvPr>
            <p:ph type="body" sz="quarter" idx="14"/>
          </p:nvPr>
        </p:nvSpPr>
        <p:spPr>
          <a:xfrm>
            <a:off x="12984089" y="4985792"/>
            <a:ext cx="8784976" cy="4896544"/>
          </a:xfrm>
          <a:prstGeom prst="rect">
            <a:avLst/>
          </a:prstGeom>
        </p:spPr>
        <p:txBody>
          <a:bodyPr vert="horz" numCol="1" anchor="t"/>
          <a:lstStyle>
            <a:lvl1pPr marL="0" indent="0" algn="l">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5"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11" name="Slide Number Placeholder 3"/>
          <p:cNvSpPr>
            <a:spLocks noGrp="1"/>
          </p:cNvSpPr>
          <p:nvPr>
            <p:ph type="sldNum" sz="quarter" idx="15"/>
          </p:nvPr>
        </p:nvSpPr>
        <p:spPr>
          <a:xfrm>
            <a:off x="19640550" y="12580938"/>
            <a:ext cx="484188" cy="444500"/>
          </a:xfrm>
          <a:prstGeom prst="rect">
            <a:avLst/>
          </a:prstGeom>
        </p:spPr>
        <p:txBody>
          <a:bodyPr/>
          <a:lstStyle>
            <a:lvl1pPr>
              <a:defRPr/>
            </a:lvl1pPr>
          </a:lstStyle>
          <a:p>
            <a:fld id="{09609BE5-7A0F-3C4C-B5C8-1402B0EAD3B1}" type="slidenum">
              <a:rPr lang="en-US"/>
              <a:pPr/>
              <a:t>‹#›</a:t>
            </a:fld>
            <a:endParaRPr lang="en-US"/>
          </a:p>
        </p:txBody>
      </p:sp>
      <p:sp>
        <p:nvSpPr>
          <p:cNvPr id="12" name="Date Placeholder 2"/>
          <p:cNvSpPr>
            <a:spLocks noGrp="1"/>
          </p:cNvSpPr>
          <p:nvPr>
            <p:ph type="dt" sz="half" idx="16"/>
          </p:nvPr>
        </p:nvSpPr>
        <p:spPr>
          <a:xfrm>
            <a:off x="4198938" y="12546013"/>
            <a:ext cx="1223962" cy="504825"/>
          </a:xfrm>
          <a:prstGeom prst="rect">
            <a:avLst/>
          </a:prstGeom>
        </p:spPr>
        <p:txBody>
          <a:bodyPr/>
          <a:lstStyle>
            <a:lvl1pPr>
              <a:defRPr/>
            </a:lvl1pPr>
          </a:lstStyle>
          <a:p>
            <a:pPr>
              <a:defRPr/>
            </a:pPr>
            <a:r>
              <a:rPr lang="en-US" altLang="en-US"/>
              <a:t>June 02</a:t>
            </a:r>
          </a:p>
        </p:txBody>
      </p:sp>
      <p:sp>
        <p:nvSpPr>
          <p:cNvPr id="16" name="Footer Placeholder 4"/>
          <p:cNvSpPr>
            <a:spLocks noGrp="1"/>
          </p:cNvSpPr>
          <p:nvPr>
            <p:ph type="ftr" sz="quarter" idx="17"/>
          </p:nvPr>
        </p:nvSpPr>
        <p:spPr>
          <a:xfrm>
            <a:off x="10320338" y="12474575"/>
            <a:ext cx="3816350" cy="585788"/>
          </a:xfrm>
          <a:prstGeom prst="rect">
            <a:avLst/>
          </a:prstGeom>
        </p:spPr>
        <p:txBody>
          <a:bodyPr/>
          <a:lstStyle>
            <a:lvl1pPr>
              <a:defRPr sz="3000"/>
            </a:lvl1pPr>
          </a:lstStyle>
          <a:p>
            <a:r>
              <a:rPr lang="de-DE"/>
              <a:t>Alchemist Presentation</a:t>
            </a:r>
            <a:endParaRPr lang="en-US"/>
          </a:p>
        </p:txBody>
      </p:sp>
    </p:spTree>
    <p:extLst>
      <p:ext uri="{BB962C8B-B14F-4D97-AF65-F5344CB8AC3E}">
        <p14:creationId xmlns:p14="http://schemas.microsoft.com/office/powerpoint/2010/main" val="4242719739"/>
      </p:ext>
    </p:extLst>
  </p:cSld>
  <p:clrMapOvr>
    <a:masterClrMapping/>
  </p:clrMapOvr>
  <p:transition xmlns:p14="http://schemas.microsoft.com/office/powerpoint/2010/mai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our Text Boxes">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0515600"/>
            <a:ext cx="38750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200" y="105156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9100" y="105156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06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0" y="105156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 name="Text Placeholder 2"/>
          <p:cNvSpPr>
            <a:spLocks noGrp="1"/>
          </p:cNvSpPr>
          <p:nvPr>
            <p:ph type="body" sz="quarter" idx="13"/>
          </p:nvPr>
        </p:nvSpPr>
        <p:spPr>
          <a:xfrm>
            <a:off x="1318792" y="3329608"/>
            <a:ext cx="4824536" cy="6264695"/>
          </a:xfrm>
          <a:prstGeom prst="rect">
            <a:avLst/>
          </a:prstGeom>
        </p:spPr>
        <p:txBody>
          <a:bodyPr vert="horz" numCol="1" anchor="ctr"/>
          <a:lstStyle>
            <a:lvl1pPr marL="0" indent="0" algn="ctr">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6" name="Text Placeholder 2"/>
          <p:cNvSpPr>
            <a:spLocks noGrp="1"/>
          </p:cNvSpPr>
          <p:nvPr>
            <p:ph type="body" sz="quarter" idx="14"/>
          </p:nvPr>
        </p:nvSpPr>
        <p:spPr>
          <a:xfrm>
            <a:off x="7007424" y="3329608"/>
            <a:ext cx="4824536" cy="6264695"/>
          </a:xfrm>
          <a:prstGeom prst="rect">
            <a:avLst/>
          </a:prstGeom>
        </p:spPr>
        <p:txBody>
          <a:bodyPr vert="horz" numCol="1" anchor="ctr"/>
          <a:lstStyle>
            <a:lvl1pPr marL="0" indent="0" algn="ctr">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7" name="Text Placeholder 2"/>
          <p:cNvSpPr>
            <a:spLocks noGrp="1"/>
          </p:cNvSpPr>
          <p:nvPr>
            <p:ph type="body" sz="quarter" idx="15"/>
          </p:nvPr>
        </p:nvSpPr>
        <p:spPr>
          <a:xfrm>
            <a:off x="12696056" y="3329608"/>
            <a:ext cx="4824536" cy="6264695"/>
          </a:xfrm>
          <a:prstGeom prst="rect">
            <a:avLst/>
          </a:prstGeom>
        </p:spPr>
        <p:txBody>
          <a:bodyPr vert="horz" numCol="1" anchor="ctr"/>
          <a:lstStyle>
            <a:lvl1pPr marL="0" indent="0" algn="ctr">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8" name="Text Placeholder 2"/>
          <p:cNvSpPr>
            <a:spLocks noGrp="1"/>
          </p:cNvSpPr>
          <p:nvPr>
            <p:ph type="body" sz="quarter" idx="16"/>
          </p:nvPr>
        </p:nvSpPr>
        <p:spPr>
          <a:xfrm>
            <a:off x="18312680" y="3329608"/>
            <a:ext cx="4824536" cy="6264695"/>
          </a:xfrm>
          <a:prstGeom prst="rect">
            <a:avLst/>
          </a:prstGeom>
        </p:spPr>
        <p:txBody>
          <a:bodyPr vert="horz" numCol="1" anchor="ctr"/>
          <a:lstStyle>
            <a:lvl1pPr marL="0" indent="0" algn="ctr">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1" name="Text Placeholder 20"/>
          <p:cNvSpPr>
            <a:spLocks noGrp="1"/>
          </p:cNvSpPr>
          <p:nvPr>
            <p:ph type="body" sz="quarter" idx="17"/>
          </p:nvPr>
        </p:nvSpPr>
        <p:spPr>
          <a:xfrm>
            <a:off x="1822450"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2" name="Text Placeholder 20"/>
          <p:cNvSpPr>
            <a:spLocks noGrp="1"/>
          </p:cNvSpPr>
          <p:nvPr>
            <p:ph type="body" sz="quarter" idx="18"/>
          </p:nvPr>
        </p:nvSpPr>
        <p:spPr>
          <a:xfrm>
            <a:off x="7511480"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3" name="Text Placeholder 20"/>
          <p:cNvSpPr>
            <a:spLocks noGrp="1"/>
          </p:cNvSpPr>
          <p:nvPr>
            <p:ph type="body" sz="quarter" idx="19"/>
          </p:nvPr>
        </p:nvSpPr>
        <p:spPr>
          <a:xfrm>
            <a:off x="13200112"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4" name="Text Placeholder 20"/>
          <p:cNvSpPr>
            <a:spLocks noGrp="1"/>
          </p:cNvSpPr>
          <p:nvPr>
            <p:ph type="body" sz="quarter" idx="20"/>
          </p:nvPr>
        </p:nvSpPr>
        <p:spPr>
          <a:xfrm>
            <a:off x="18888744"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5"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28" name="Slide Number Placeholder 2"/>
          <p:cNvSpPr>
            <a:spLocks noGrp="1"/>
          </p:cNvSpPr>
          <p:nvPr>
            <p:ph type="sldNum" sz="quarter" idx="21"/>
          </p:nvPr>
        </p:nvSpPr>
        <p:spPr>
          <a:xfrm>
            <a:off x="19640550" y="12579350"/>
            <a:ext cx="484188" cy="444500"/>
          </a:xfrm>
          <a:prstGeom prst="rect">
            <a:avLst/>
          </a:prstGeom>
        </p:spPr>
        <p:txBody>
          <a:bodyPr/>
          <a:lstStyle>
            <a:lvl1pPr>
              <a:defRPr/>
            </a:lvl1pPr>
          </a:lstStyle>
          <a:p>
            <a:fld id="{367489DF-E279-0944-BE38-D3C2513AEB4A}" type="slidenum">
              <a:rPr lang="en-US"/>
              <a:pPr/>
              <a:t>‹#›</a:t>
            </a:fld>
            <a:endParaRPr lang="en-US"/>
          </a:p>
        </p:txBody>
      </p:sp>
      <p:sp>
        <p:nvSpPr>
          <p:cNvPr id="29" name="Date Placeholder 3"/>
          <p:cNvSpPr>
            <a:spLocks noGrp="1"/>
          </p:cNvSpPr>
          <p:nvPr>
            <p:ph type="dt" sz="half" idx="22"/>
          </p:nvPr>
        </p:nvSpPr>
        <p:spPr>
          <a:xfrm>
            <a:off x="4198938" y="12546013"/>
            <a:ext cx="1223962" cy="514350"/>
          </a:xfrm>
          <a:prstGeom prst="rect">
            <a:avLst/>
          </a:prstGeom>
        </p:spPr>
        <p:txBody>
          <a:bodyPr/>
          <a:lstStyle>
            <a:lvl1pPr>
              <a:defRPr/>
            </a:lvl1pPr>
          </a:lstStyle>
          <a:p>
            <a:pPr>
              <a:defRPr/>
            </a:pPr>
            <a:r>
              <a:rPr lang="en-US" altLang="en-US"/>
              <a:t>June 02</a:t>
            </a:r>
          </a:p>
        </p:txBody>
      </p:sp>
      <p:sp>
        <p:nvSpPr>
          <p:cNvPr id="30" name="Footer Placeholder 4"/>
          <p:cNvSpPr>
            <a:spLocks noGrp="1"/>
          </p:cNvSpPr>
          <p:nvPr>
            <p:ph type="ftr" sz="quarter" idx="23"/>
          </p:nvPr>
        </p:nvSpPr>
        <p:spPr>
          <a:xfrm>
            <a:off x="10320338" y="12474575"/>
            <a:ext cx="3816350" cy="585788"/>
          </a:xfrm>
          <a:prstGeom prst="rect">
            <a:avLst/>
          </a:prstGeom>
        </p:spPr>
        <p:txBody>
          <a:bodyPr/>
          <a:lstStyle>
            <a:lvl1pPr>
              <a:defRPr/>
            </a:lvl1pPr>
          </a:lstStyle>
          <a:p>
            <a:r>
              <a:rPr lang="de-DE"/>
              <a:t>Alchemist </a:t>
            </a:r>
            <a:r>
              <a:rPr lang="de-DE" sz="3000"/>
              <a:t>Presentation</a:t>
            </a:r>
            <a:endParaRPr lang="en-US" sz="3000"/>
          </a:p>
        </p:txBody>
      </p:sp>
    </p:spTree>
    <p:extLst>
      <p:ext uri="{BB962C8B-B14F-4D97-AF65-F5344CB8AC3E}">
        <p14:creationId xmlns:p14="http://schemas.microsoft.com/office/powerpoint/2010/main" val="2929564271"/>
      </p:ext>
    </p:extLst>
  </p:cSld>
  <p:clrMapOvr>
    <a:masterClrMapping/>
  </p:clrMapOvr>
  <p:transition xmlns:p14="http://schemas.microsoft.com/office/powerpoint/2010/mai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Bulletted Columns">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2768600"/>
            <a:ext cx="21678900" cy="831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ext Placeholder 2"/>
          <p:cNvSpPr>
            <a:spLocks noGrp="1"/>
          </p:cNvSpPr>
          <p:nvPr>
            <p:ph type="body" sz="quarter" idx="11"/>
          </p:nvPr>
        </p:nvSpPr>
        <p:spPr>
          <a:xfrm>
            <a:off x="1895077" y="3545632"/>
            <a:ext cx="20666075" cy="6696075"/>
          </a:xfrm>
          <a:prstGeom prst="rect">
            <a:avLst/>
          </a:prstGeom>
        </p:spPr>
        <p:txBody>
          <a:bodyPr vert="horz" numCol="2" anchor="t"/>
          <a:lstStyle>
            <a:lvl1pPr marL="1143000" indent="-1143000" algn="l">
              <a:buSzPct val="62000"/>
              <a:buFont typeface="Wingdings" charset="2"/>
              <a:buChar char=""/>
              <a:defRPr sz="80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0"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5" name="Slide Number Placeholder 3"/>
          <p:cNvSpPr>
            <a:spLocks noGrp="1"/>
          </p:cNvSpPr>
          <p:nvPr>
            <p:ph type="sldNum" sz="quarter" idx="12"/>
          </p:nvPr>
        </p:nvSpPr>
        <p:spPr>
          <a:xfrm>
            <a:off x="19640550" y="12580938"/>
            <a:ext cx="484188" cy="444500"/>
          </a:xfrm>
          <a:prstGeom prst="rect">
            <a:avLst/>
          </a:prstGeom>
        </p:spPr>
        <p:txBody>
          <a:bodyPr/>
          <a:lstStyle>
            <a:lvl1pPr>
              <a:defRPr/>
            </a:lvl1pPr>
          </a:lstStyle>
          <a:p>
            <a:fld id="{21415767-4F2C-5543-8B6F-5F68C9C6E46B}" type="slidenum">
              <a:rPr lang="en-US"/>
              <a:pPr/>
              <a:t>‹#›</a:t>
            </a:fld>
            <a:endParaRPr lang="en-US"/>
          </a:p>
        </p:txBody>
      </p:sp>
      <p:sp>
        <p:nvSpPr>
          <p:cNvPr id="6" name="Date Placeholder 2"/>
          <p:cNvSpPr>
            <a:spLocks noGrp="1"/>
          </p:cNvSpPr>
          <p:nvPr>
            <p:ph type="dt" sz="half" idx="13"/>
          </p:nvPr>
        </p:nvSpPr>
        <p:spPr>
          <a:xfrm>
            <a:off x="4198938" y="12546013"/>
            <a:ext cx="1223962" cy="504825"/>
          </a:xfrm>
          <a:prstGeom prst="rect">
            <a:avLst/>
          </a:prstGeom>
        </p:spPr>
        <p:txBody>
          <a:bodyPr/>
          <a:lstStyle>
            <a:lvl1pPr>
              <a:defRPr/>
            </a:lvl1pPr>
          </a:lstStyle>
          <a:p>
            <a:pPr>
              <a:defRPr/>
            </a:pPr>
            <a:r>
              <a:rPr lang="en-US" altLang="en-US"/>
              <a:t>June 02</a:t>
            </a:r>
          </a:p>
        </p:txBody>
      </p:sp>
      <p:sp>
        <p:nvSpPr>
          <p:cNvPr id="7" name="Footer Placeholder 4"/>
          <p:cNvSpPr>
            <a:spLocks noGrp="1"/>
          </p:cNvSpPr>
          <p:nvPr>
            <p:ph type="ftr" sz="quarter" idx="14"/>
          </p:nvPr>
        </p:nvSpPr>
        <p:spPr>
          <a:xfrm>
            <a:off x="10320338" y="12474575"/>
            <a:ext cx="3816350" cy="585788"/>
          </a:xfrm>
          <a:prstGeom prst="rect">
            <a:avLst/>
          </a:prstGeom>
        </p:spPr>
        <p:txBody>
          <a:bodyPr/>
          <a:lstStyle>
            <a:lvl1pPr>
              <a:defRPr sz="3000"/>
            </a:lvl1pPr>
          </a:lstStyle>
          <a:p>
            <a:r>
              <a:rPr lang="de-DE"/>
              <a:t>Alchemist Presentation</a:t>
            </a:r>
            <a:endParaRPr lang="en-US"/>
          </a:p>
        </p:txBody>
      </p:sp>
    </p:spTree>
    <p:extLst>
      <p:ext uri="{BB962C8B-B14F-4D97-AF65-F5344CB8AC3E}">
        <p14:creationId xmlns:p14="http://schemas.microsoft.com/office/powerpoint/2010/main" val="1290303666"/>
      </p:ext>
    </p:extLst>
  </p:cSld>
  <p:clrMapOvr>
    <a:masterClrMapping/>
  </p:clrMapOvr>
  <p:transition xmlns:p14="http://schemas.microsoft.com/office/powerpoint/2010/main" spd="med">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Polaroid Collage">
    <p:spTree>
      <p:nvGrpSpPr>
        <p:cNvPr id="1" name=""/>
        <p:cNvGrpSpPr/>
        <p:nvPr/>
      </p:nvGrpSpPr>
      <p:grpSpPr>
        <a:xfrm>
          <a:off x="0" y="0"/>
          <a:ext cx="0" cy="0"/>
          <a:chOff x="0" y="0"/>
          <a:chExt cx="0" cy="0"/>
        </a:xfrm>
      </p:grpSpPr>
      <p:pic>
        <p:nvPicPr>
          <p:cNvPr id="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0" y="190500"/>
            <a:ext cx="6858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373925">
            <a:off x="6998494" y="2393157"/>
            <a:ext cx="8039100" cy="644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6348">
            <a:off x="1175544" y="4134644"/>
            <a:ext cx="8040687"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22917">
            <a:off x="13481050" y="4568825"/>
            <a:ext cx="8936038" cy="701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itle 1"/>
          <p:cNvSpPr>
            <a:spLocks noGrp="1"/>
          </p:cNvSpPr>
          <p:nvPr>
            <p:ph type="title"/>
          </p:nvPr>
        </p:nvSpPr>
        <p:spPr>
          <a:xfrm>
            <a:off x="14568264" y="521296"/>
            <a:ext cx="6840760" cy="1584176"/>
          </a:xfrm>
          <a:prstGeom prst="rect">
            <a:avLst/>
          </a:prstGeom>
        </p:spPr>
        <p:txBody>
          <a:bodyPr vert="horz" anchor="ctr">
            <a:noAutofit/>
          </a:bodyPr>
          <a:lstStyle>
            <a:lvl1pPr>
              <a:defRPr sz="6800">
                <a:solidFill>
                  <a:srgbClr val="FFFFFF"/>
                </a:solidFill>
                <a:latin typeface="Amatic SC Regular"/>
                <a:cs typeface="Amatic SC Regular"/>
              </a:defRPr>
            </a:lvl1pPr>
          </a:lstStyle>
          <a:p>
            <a:r>
              <a:rPr lang="en-US" dirty="0" smtClean="0"/>
              <a:t>Click to edit Master title style</a:t>
            </a:r>
            <a:endParaRPr lang="en-US" dirty="0"/>
          </a:p>
        </p:txBody>
      </p:sp>
      <p:sp>
        <p:nvSpPr>
          <p:cNvPr id="31" name="Picture Placeholder 15"/>
          <p:cNvSpPr>
            <a:spLocks noGrp="1"/>
          </p:cNvSpPr>
          <p:nvPr>
            <p:ph type="pic" sz="quarter" idx="15"/>
          </p:nvPr>
        </p:nvSpPr>
        <p:spPr>
          <a:xfrm>
            <a:off x="2326904" y="3689648"/>
            <a:ext cx="5688632" cy="7272808"/>
          </a:xfrm>
          <a:prstGeom prst="rect">
            <a:avLst/>
          </a:prstGeom>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32" name="Picture Placeholder 15"/>
          <p:cNvSpPr>
            <a:spLocks noGrp="1"/>
          </p:cNvSpPr>
          <p:nvPr>
            <p:ph type="pic" sz="quarter" idx="16"/>
          </p:nvPr>
        </p:nvSpPr>
        <p:spPr>
          <a:xfrm rot="195866">
            <a:off x="8231560" y="2033464"/>
            <a:ext cx="5688632" cy="7272808"/>
          </a:xfrm>
          <a:prstGeom prst="rect">
            <a:avLst/>
          </a:prstGeom>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33" name="Picture Placeholder 15"/>
          <p:cNvSpPr>
            <a:spLocks noGrp="1"/>
          </p:cNvSpPr>
          <p:nvPr>
            <p:ph type="pic" sz="quarter" idx="17"/>
          </p:nvPr>
        </p:nvSpPr>
        <p:spPr>
          <a:xfrm rot="21448324">
            <a:off x="13988841" y="5121604"/>
            <a:ext cx="7272808" cy="5696910"/>
          </a:xfrm>
          <a:prstGeom prst="rect">
            <a:avLst/>
          </a:prstGeom>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11" name="Slide Number Placeholder 2"/>
          <p:cNvSpPr>
            <a:spLocks noGrp="1"/>
          </p:cNvSpPr>
          <p:nvPr>
            <p:ph type="sldNum" sz="quarter" idx="18"/>
          </p:nvPr>
        </p:nvSpPr>
        <p:spPr>
          <a:xfrm>
            <a:off x="19640550" y="12579350"/>
            <a:ext cx="484188" cy="444500"/>
          </a:xfrm>
          <a:prstGeom prst="rect">
            <a:avLst/>
          </a:prstGeom>
        </p:spPr>
        <p:txBody>
          <a:bodyPr/>
          <a:lstStyle>
            <a:lvl1pPr>
              <a:defRPr/>
            </a:lvl1pPr>
          </a:lstStyle>
          <a:p>
            <a:fld id="{60A45CC2-F9CA-6244-911E-D8BF68BDBD8C}" type="slidenum">
              <a:rPr lang="en-US"/>
              <a:pPr/>
              <a:t>‹#›</a:t>
            </a:fld>
            <a:endParaRPr lang="en-US"/>
          </a:p>
        </p:txBody>
      </p:sp>
      <p:sp>
        <p:nvSpPr>
          <p:cNvPr id="12" name="Date Placeholder 3"/>
          <p:cNvSpPr>
            <a:spLocks noGrp="1"/>
          </p:cNvSpPr>
          <p:nvPr>
            <p:ph type="dt" sz="half" idx="19"/>
          </p:nvPr>
        </p:nvSpPr>
        <p:spPr>
          <a:xfrm>
            <a:off x="4198938" y="12546013"/>
            <a:ext cx="1223962" cy="514350"/>
          </a:xfrm>
          <a:prstGeom prst="rect">
            <a:avLst/>
          </a:prstGeom>
        </p:spPr>
        <p:txBody>
          <a:bodyPr/>
          <a:lstStyle>
            <a:lvl1pPr>
              <a:defRPr/>
            </a:lvl1pPr>
          </a:lstStyle>
          <a:p>
            <a:pPr>
              <a:defRPr/>
            </a:pPr>
            <a:r>
              <a:rPr lang="en-US" altLang="en-US"/>
              <a:t>June 02</a:t>
            </a:r>
          </a:p>
        </p:txBody>
      </p:sp>
      <p:sp>
        <p:nvSpPr>
          <p:cNvPr id="13" name="Footer Placeholder 4"/>
          <p:cNvSpPr>
            <a:spLocks noGrp="1"/>
          </p:cNvSpPr>
          <p:nvPr>
            <p:ph type="ftr" sz="quarter" idx="20"/>
          </p:nvPr>
        </p:nvSpPr>
        <p:spPr>
          <a:xfrm>
            <a:off x="10320338" y="12474575"/>
            <a:ext cx="3816350" cy="585788"/>
          </a:xfrm>
          <a:prstGeom prst="rect">
            <a:avLst/>
          </a:prstGeom>
        </p:spPr>
        <p:txBody>
          <a:bodyPr/>
          <a:lstStyle>
            <a:lvl1pPr>
              <a:defRPr/>
            </a:lvl1pPr>
          </a:lstStyle>
          <a:p>
            <a:r>
              <a:rPr lang="de-DE"/>
              <a:t>Alchemist </a:t>
            </a:r>
            <a:r>
              <a:rPr lang="de-DE" sz="3000"/>
              <a:t>Presentation</a:t>
            </a:r>
            <a:endParaRPr lang="en-US" sz="3000"/>
          </a:p>
        </p:txBody>
      </p:sp>
    </p:spTree>
    <p:extLst>
      <p:ext uri="{BB962C8B-B14F-4D97-AF65-F5344CB8AC3E}">
        <p14:creationId xmlns:p14="http://schemas.microsoft.com/office/powerpoint/2010/main" val="2586916937"/>
      </p:ext>
    </p:extLst>
  </p:cSld>
  <p:clrMapOvr>
    <a:masterClrMapping/>
  </p:clrMapOvr>
  <p:transition xmlns:p14="http://schemas.microsoft.com/office/powerpoint/2010/main" spd="med">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orld Map">
    <p:spTree>
      <p:nvGrpSpPr>
        <p:cNvPr id="1" name=""/>
        <p:cNvGrpSpPr/>
        <p:nvPr/>
      </p:nvGrpSpPr>
      <p:grpSpPr>
        <a:xfrm>
          <a:off x="0" y="0"/>
          <a:ext cx="0" cy="0"/>
          <a:chOff x="0" y="0"/>
          <a:chExt cx="0" cy="0"/>
        </a:xfrm>
      </p:grpSpPr>
      <p:pic>
        <p:nvPicPr>
          <p:cNvPr id="9" name="Picture 9"/>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9259888" y="3162300"/>
            <a:ext cx="12904787" cy="80518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88" y="3240088"/>
            <a:ext cx="49291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88" y="4675188"/>
            <a:ext cx="49291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88" y="6110288"/>
            <a:ext cx="49291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88" y="7545388"/>
            <a:ext cx="49291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13" y="8980488"/>
            <a:ext cx="500221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88" y="10428288"/>
            <a:ext cx="49291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25" name="Text Placeholder 2"/>
          <p:cNvSpPr>
            <a:spLocks noGrp="1"/>
          </p:cNvSpPr>
          <p:nvPr>
            <p:ph type="body" sz="quarter" idx="14"/>
          </p:nvPr>
        </p:nvSpPr>
        <p:spPr>
          <a:xfrm>
            <a:off x="2542928" y="3401616"/>
            <a:ext cx="4750817" cy="827658"/>
          </a:xfrm>
          <a:prstGeom prst="rect">
            <a:avLst/>
          </a:prstGeom>
        </p:spPr>
        <p:txBody>
          <a:bodyPr vert="horz" numCol="1" anchor="ctr"/>
          <a:lstStyle>
            <a:lvl1pPr marL="0" indent="0" algn="ctr">
              <a:buSzPct val="62000"/>
              <a:buFontTx/>
              <a:buNone/>
              <a:defRPr sz="4400" spc="0">
                <a:solidFill>
                  <a:srgbClr val="FFFFFF"/>
                </a:solidFill>
                <a:latin typeface="Landliebe"/>
                <a:cs typeface="Landliebe"/>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6" name="Text Placeholder 2"/>
          <p:cNvSpPr>
            <a:spLocks noGrp="1"/>
          </p:cNvSpPr>
          <p:nvPr>
            <p:ph type="body" sz="quarter" idx="15"/>
          </p:nvPr>
        </p:nvSpPr>
        <p:spPr>
          <a:xfrm>
            <a:off x="2542928" y="4806206"/>
            <a:ext cx="4750817" cy="827658"/>
          </a:xfrm>
          <a:prstGeom prst="rect">
            <a:avLst/>
          </a:prstGeom>
        </p:spPr>
        <p:txBody>
          <a:bodyPr vert="horz" numCol="1" anchor="ctr"/>
          <a:lstStyle>
            <a:lvl1pPr marL="0" indent="0" algn="ctr">
              <a:buSzPct val="62000"/>
              <a:buFontTx/>
              <a:buNone/>
              <a:defRPr sz="4400" spc="0">
                <a:solidFill>
                  <a:srgbClr val="FFFFFF"/>
                </a:solidFill>
                <a:latin typeface="Landliebe"/>
                <a:cs typeface="Landliebe"/>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7" name="Text Placeholder 2"/>
          <p:cNvSpPr>
            <a:spLocks noGrp="1"/>
          </p:cNvSpPr>
          <p:nvPr>
            <p:ph type="body" sz="quarter" idx="16"/>
          </p:nvPr>
        </p:nvSpPr>
        <p:spPr>
          <a:xfrm>
            <a:off x="2542928" y="6246366"/>
            <a:ext cx="4750817" cy="827658"/>
          </a:xfrm>
          <a:prstGeom prst="rect">
            <a:avLst/>
          </a:prstGeom>
        </p:spPr>
        <p:txBody>
          <a:bodyPr vert="horz" numCol="1" anchor="ctr"/>
          <a:lstStyle>
            <a:lvl1pPr marL="0" indent="0" algn="ctr">
              <a:buSzPct val="62000"/>
              <a:buFontTx/>
              <a:buNone/>
              <a:defRPr sz="4400" spc="0">
                <a:solidFill>
                  <a:srgbClr val="FFFFFF"/>
                </a:solidFill>
                <a:latin typeface="Landliebe"/>
                <a:cs typeface="Landliebe"/>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8" name="Text Placeholder 2"/>
          <p:cNvSpPr>
            <a:spLocks noGrp="1"/>
          </p:cNvSpPr>
          <p:nvPr>
            <p:ph type="body" sz="quarter" idx="17"/>
          </p:nvPr>
        </p:nvSpPr>
        <p:spPr>
          <a:xfrm>
            <a:off x="2542928" y="7686526"/>
            <a:ext cx="4750817" cy="827658"/>
          </a:xfrm>
          <a:prstGeom prst="rect">
            <a:avLst/>
          </a:prstGeom>
        </p:spPr>
        <p:txBody>
          <a:bodyPr vert="horz" numCol="1" anchor="ctr"/>
          <a:lstStyle>
            <a:lvl1pPr marL="0" indent="0" algn="ctr">
              <a:buSzPct val="62000"/>
              <a:buFontTx/>
              <a:buNone/>
              <a:defRPr sz="4400" spc="0">
                <a:solidFill>
                  <a:srgbClr val="FFFFFF"/>
                </a:solidFill>
                <a:latin typeface="Landliebe"/>
                <a:cs typeface="Landliebe"/>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9" name="Text Placeholder 2"/>
          <p:cNvSpPr>
            <a:spLocks noGrp="1"/>
          </p:cNvSpPr>
          <p:nvPr>
            <p:ph type="body" sz="quarter" idx="18"/>
          </p:nvPr>
        </p:nvSpPr>
        <p:spPr>
          <a:xfrm>
            <a:off x="2542928" y="9126686"/>
            <a:ext cx="4680520" cy="827658"/>
          </a:xfrm>
          <a:prstGeom prst="rect">
            <a:avLst/>
          </a:prstGeom>
        </p:spPr>
        <p:txBody>
          <a:bodyPr vert="horz" numCol="1" anchor="ctr"/>
          <a:lstStyle>
            <a:lvl1pPr marL="0" indent="0" algn="ctr">
              <a:buSzPct val="62000"/>
              <a:buFontTx/>
              <a:buNone/>
              <a:defRPr sz="4400" spc="0">
                <a:solidFill>
                  <a:srgbClr val="FFFFFF"/>
                </a:solidFill>
                <a:latin typeface="Landliebe"/>
                <a:cs typeface="Landliebe"/>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30" name="Text Placeholder 2"/>
          <p:cNvSpPr>
            <a:spLocks noGrp="1"/>
          </p:cNvSpPr>
          <p:nvPr>
            <p:ph type="body" sz="quarter" idx="19"/>
          </p:nvPr>
        </p:nvSpPr>
        <p:spPr>
          <a:xfrm>
            <a:off x="2542928" y="10566846"/>
            <a:ext cx="4750817" cy="827658"/>
          </a:xfrm>
          <a:prstGeom prst="rect">
            <a:avLst/>
          </a:prstGeom>
        </p:spPr>
        <p:txBody>
          <a:bodyPr vert="horz" numCol="1" anchor="ctr"/>
          <a:lstStyle>
            <a:lvl1pPr marL="0" indent="0" algn="ctr">
              <a:buSzPct val="62000"/>
              <a:buFontTx/>
              <a:buNone/>
              <a:defRPr sz="4400" spc="0">
                <a:solidFill>
                  <a:srgbClr val="FFFFFF"/>
                </a:solidFill>
                <a:latin typeface="Landliebe"/>
                <a:cs typeface="Landliebe"/>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6" name="Slide Number Placeholder 2"/>
          <p:cNvSpPr>
            <a:spLocks noGrp="1"/>
          </p:cNvSpPr>
          <p:nvPr>
            <p:ph type="sldNum" sz="quarter" idx="20"/>
          </p:nvPr>
        </p:nvSpPr>
        <p:spPr>
          <a:xfrm>
            <a:off x="19640550" y="12579350"/>
            <a:ext cx="484188" cy="444500"/>
          </a:xfrm>
          <a:prstGeom prst="rect">
            <a:avLst/>
          </a:prstGeom>
        </p:spPr>
        <p:txBody>
          <a:bodyPr/>
          <a:lstStyle>
            <a:lvl1pPr>
              <a:defRPr/>
            </a:lvl1pPr>
          </a:lstStyle>
          <a:p>
            <a:fld id="{2891A372-A3E1-5541-BB05-3F0E52CE5AF5}" type="slidenum">
              <a:rPr lang="en-US"/>
              <a:pPr/>
              <a:t>‹#›</a:t>
            </a:fld>
            <a:endParaRPr lang="en-US"/>
          </a:p>
        </p:txBody>
      </p:sp>
      <p:sp>
        <p:nvSpPr>
          <p:cNvPr id="17" name="Date Placeholder 3"/>
          <p:cNvSpPr>
            <a:spLocks noGrp="1"/>
          </p:cNvSpPr>
          <p:nvPr>
            <p:ph type="dt" sz="half" idx="21"/>
          </p:nvPr>
        </p:nvSpPr>
        <p:spPr>
          <a:xfrm>
            <a:off x="4198938" y="12546013"/>
            <a:ext cx="1223962" cy="514350"/>
          </a:xfrm>
          <a:prstGeom prst="rect">
            <a:avLst/>
          </a:prstGeom>
        </p:spPr>
        <p:txBody>
          <a:bodyPr/>
          <a:lstStyle>
            <a:lvl1pPr>
              <a:defRPr/>
            </a:lvl1pPr>
          </a:lstStyle>
          <a:p>
            <a:pPr>
              <a:defRPr/>
            </a:pPr>
            <a:r>
              <a:rPr lang="en-US" altLang="en-US"/>
              <a:t>June 02</a:t>
            </a:r>
          </a:p>
        </p:txBody>
      </p:sp>
      <p:sp>
        <p:nvSpPr>
          <p:cNvPr id="18" name="Footer Placeholder 4"/>
          <p:cNvSpPr>
            <a:spLocks noGrp="1"/>
          </p:cNvSpPr>
          <p:nvPr>
            <p:ph type="ftr" sz="quarter" idx="22"/>
          </p:nvPr>
        </p:nvSpPr>
        <p:spPr>
          <a:xfrm>
            <a:off x="10320338" y="12474575"/>
            <a:ext cx="3816350" cy="585788"/>
          </a:xfrm>
          <a:prstGeom prst="rect">
            <a:avLst/>
          </a:prstGeom>
        </p:spPr>
        <p:txBody>
          <a:bodyPr/>
          <a:lstStyle>
            <a:lvl1pPr>
              <a:defRPr sz="3000"/>
            </a:lvl1pPr>
          </a:lstStyle>
          <a:p>
            <a:r>
              <a:rPr lang="de-DE"/>
              <a:t>Alchemist Presentation</a:t>
            </a:r>
            <a:endParaRPr lang="en-US"/>
          </a:p>
        </p:txBody>
      </p:sp>
    </p:spTree>
    <p:extLst>
      <p:ext uri="{BB962C8B-B14F-4D97-AF65-F5344CB8AC3E}">
        <p14:creationId xmlns:p14="http://schemas.microsoft.com/office/powerpoint/2010/main" val="4220193160"/>
      </p:ext>
    </p:extLst>
  </p:cSld>
  <p:clrMapOvr>
    <a:masterClrMapping/>
  </p:clrMapOvr>
  <p:transition xmlns:p14="http://schemas.microsoft.com/office/powerpoint/2010/main" spd="med">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 Running Columns">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2768600"/>
            <a:ext cx="21678900" cy="831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ext Placeholder 2"/>
          <p:cNvSpPr>
            <a:spLocks noGrp="1"/>
          </p:cNvSpPr>
          <p:nvPr>
            <p:ph type="body" sz="quarter" idx="11"/>
          </p:nvPr>
        </p:nvSpPr>
        <p:spPr>
          <a:xfrm>
            <a:off x="1895077" y="3545632"/>
            <a:ext cx="20666075" cy="6696075"/>
          </a:xfrm>
          <a:prstGeom prst="rect">
            <a:avLst/>
          </a:prstGeom>
        </p:spPr>
        <p:txBody>
          <a:bodyPr vert="horz" numCol="3" spcCol="360000" anchor="t"/>
          <a:lstStyle>
            <a:lvl1pPr marL="0" indent="0" algn="l">
              <a:buSzPct val="62000"/>
              <a:buFontTx/>
              <a:buNone/>
              <a:defRPr sz="60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0"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5" name="Slide Number Placeholder 3"/>
          <p:cNvSpPr>
            <a:spLocks noGrp="1"/>
          </p:cNvSpPr>
          <p:nvPr>
            <p:ph type="sldNum" sz="quarter" idx="12"/>
          </p:nvPr>
        </p:nvSpPr>
        <p:spPr>
          <a:xfrm>
            <a:off x="19640550" y="12580938"/>
            <a:ext cx="484188" cy="444500"/>
          </a:xfrm>
          <a:prstGeom prst="rect">
            <a:avLst/>
          </a:prstGeom>
        </p:spPr>
        <p:txBody>
          <a:bodyPr/>
          <a:lstStyle>
            <a:lvl1pPr>
              <a:defRPr/>
            </a:lvl1pPr>
          </a:lstStyle>
          <a:p>
            <a:fld id="{FB636E3C-0138-AF4F-81FB-41121CD1D555}" type="slidenum">
              <a:rPr lang="en-US"/>
              <a:pPr/>
              <a:t>‹#›</a:t>
            </a:fld>
            <a:endParaRPr lang="en-US"/>
          </a:p>
        </p:txBody>
      </p:sp>
      <p:sp>
        <p:nvSpPr>
          <p:cNvPr id="6" name="Date Placeholder 2"/>
          <p:cNvSpPr>
            <a:spLocks noGrp="1"/>
          </p:cNvSpPr>
          <p:nvPr>
            <p:ph type="dt" sz="half" idx="13"/>
          </p:nvPr>
        </p:nvSpPr>
        <p:spPr>
          <a:xfrm>
            <a:off x="4198938" y="12546013"/>
            <a:ext cx="1223962" cy="504825"/>
          </a:xfrm>
          <a:prstGeom prst="rect">
            <a:avLst/>
          </a:prstGeom>
        </p:spPr>
        <p:txBody>
          <a:bodyPr/>
          <a:lstStyle>
            <a:lvl1pPr>
              <a:defRPr/>
            </a:lvl1pPr>
          </a:lstStyle>
          <a:p>
            <a:pPr>
              <a:defRPr/>
            </a:pPr>
            <a:r>
              <a:rPr lang="en-US" altLang="en-US"/>
              <a:t>June 02</a:t>
            </a:r>
          </a:p>
        </p:txBody>
      </p:sp>
      <p:sp>
        <p:nvSpPr>
          <p:cNvPr id="7" name="Footer Placeholder 4"/>
          <p:cNvSpPr>
            <a:spLocks noGrp="1"/>
          </p:cNvSpPr>
          <p:nvPr>
            <p:ph type="ftr" sz="quarter" idx="14"/>
          </p:nvPr>
        </p:nvSpPr>
        <p:spPr>
          <a:xfrm>
            <a:off x="10320338" y="12474575"/>
            <a:ext cx="3816350" cy="585788"/>
          </a:xfrm>
          <a:prstGeom prst="rect">
            <a:avLst/>
          </a:prstGeom>
        </p:spPr>
        <p:txBody>
          <a:bodyPr/>
          <a:lstStyle>
            <a:lvl1pPr>
              <a:defRPr sz="3000"/>
            </a:lvl1pPr>
          </a:lstStyle>
          <a:p>
            <a:r>
              <a:rPr lang="de-DE"/>
              <a:t>Alchemist Presentation</a:t>
            </a:r>
            <a:endParaRPr lang="en-US"/>
          </a:p>
        </p:txBody>
      </p:sp>
    </p:spTree>
    <p:extLst>
      <p:ext uri="{BB962C8B-B14F-4D97-AF65-F5344CB8AC3E}">
        <p14:creationId xmlns:p14="http://schemas.microsoft.com/office/powerpoint/2010/main" val="1113807043"/>
      </p:ext>
    </p:extLst>
  </p:cSld>
  <p:clrMapOvr>
    <a:masterClrMapping/>
  </p:clrMapOvr>
  <p:transition xmlns:p14="http://schemas.microsoft.com/office/powerpoint/2010/main" spd="med">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Deckeled Photos and text">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2774950"/>
            <a:ext cx="94615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0650" y="2884488"/>
            <a:ext cx="4876800" cy="792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8550" y="2884488"/>
            <a:ext cx="4876800" cy="792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825" y="4710113"/>
            <a:ext cx="8813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11" name="Picture Placeholder 13"/>
          <p:cNvSpPr>
            <a:spLocks noGrp="1"/>
          </p:cNvSpPr>
          <p:nvPr>
            <p:ph type="pic" sz="quarter" idx="22"/>
          </p:nvPr>
        </p:nvSpPr>
        <p:spPr>
          <a:xfrm>
            <a:off x="12792619" y="3113584"/>
            <a:ext cx="4320481" cy="7416824"/>
          </a:xfrm>
          <a:prstGeom prst="rect">
            <a:avLst/>
          </a:prstGeom>
          <a:effectLst/>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12" name="Picture Placeholder 13"/>
          <p:cNvSpPr>
            <a:spLocks noGrp="1"/>
          </p:cNvSpPr>
          <p:nvPr>
            <p:ph type="pic" sz="quarter" idx="23"/>
          </p:nvPr>
        </p:nvSpPr>
        <p:spPr>
          <a:xfrm>
            <a:off x="18193219" y="3113584"/>
            <a:ext cx="4320481" cy="7416824"/>
          </a:xfrm>
          <a:prstGeom prst="rect">
            <a:avLst/>
          </a:prstGeom>
          <a:effectLst/>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13" name="Text Placeholder 2"/>
          <p:cNvSpPr>
            <a:spLocks noGrp="1"/>
          </p:cNvSpPr>
          <p:nvPr>
            <p:ph type="body" sz="quarter" idx="13"/>
          </p:nvPr>
        </p:nvSpPr>
        <p:spPr>
          <a:xfrm>
            <a:off x="2398912" y="3545633"/>
            <a:ext cx="8856984" cy="1224136"/>
          </a:xfrm>
          <a:prstGeom prst="rect">
            <a:avLst/>
          </a:prstGeom>
        </p:spPr>
        <p:txBody>
          <a:bodyPr vert="horz" numCol="1" anchor="t"/>
          <a:lstStyle>
            <a:lvl1pPr marL="0" indent="0" algn="l">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5" name="Text Placeholder 2"/>
          <p:cNvSpPr>
            <a:spLocks noGrp="1"/>
          </p:cNvSpPr>
          <p:nvPr>
            <p:ph type="body" sz="quarter" idx="14"/>
          </p:nvPr>
        </p:nvSpPr>
        <p:spPr>
          <a:xfrm>
            <a:off x="2398912" y="4985792"/>
            <a:ext cx="8856984" cy="5328592"/>
          </a:xfrm>
          <a:prstGeom prst="rect">
            <a:avLst/>
          </a:prstGeom>
        </p:spPr>
        <p:txBody>
          <a:bodyPr vert="horz" numCol="1" anchor="t"/>
          <a:lstStyle>
            <a:lvl1pPr marL="0" indent="0" algn="l">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4" name="Slide Number Placeholder 2"/>
          <p:cNvSpPr>
            <a:spLocks noGrp="1"/>
          </p:cNvSpPr>
          <p:nvPr>
            <p:ph type="sldNum" sz="quarter" idx="24"/>
          </p:nvPr>
        </p:nvSpPr>
        <p:spPr>
          <a:xfrm>
            <a:off x="19640550" y="12579350"/>
            <a:ext cx="484188" cy="444500"/>
          </a:xfrm>
          <a:prstGeom prst="rect">
            <a:avLst/>
          </a:prstGeom>
        </p:spPr>
        <p:txBody>
          <a:bodyPr/>
          <a:lstStyle>
            <a:lvl1pPr>
              <a:defRPr/>
            </a:lvl1pPr>
          </a:lstStyle>
          <a:p>
            <a:fld id="{FAA7A125-C836-0C49-A6D9-F83137A10627}" type="slidenum">
              <a:rPr lang="en-US"/>
              <a:pPr/>
              <a:t>‹#›</a:t>
            </a:fld>
            <a:endParaRPr lang="en-US"/>
          </a:p>
        </p:txBody>
      </p:sp>
      <p:sp>
        <p:nvSpPr>
          <p:cNvPr id="16" name="Date Placeholder 3"/>
          <p:cNvSpPr>
            <a:spLocks noGrp="1"/>
          </p:cNvSpPr>
          <p:nvPr>
            <p:ph type="dt" sz="half" idx="25"/>
          </p:nvPr>
        </p:nvSpPr>
        <p:spPr>
          <a:xfrm>
            <a:off x="4198938" y="12546013"/>
            <a:ext cx="1223962" cy="514350"/>
          </a:xfrm>
          <a:prstGeom prst="rect">
            <a:avLst/>
          </a:prstGeom>
        </p:spPr>
        <p:txBody>
          <a:bodyPr/>
          <a:lstStyle>
            <a:lvl1pPr>
              <a:defRPr/>
            </a:lvl1pPr>
          </a:lstStyle>
          <a:p>
            <a:pPr>
              <a:defRPr/>
            </a:pPr>
            <a:r>
              <a:rPr lang="en-US" altLang="en-US"/>
              <a:t>June 02</a:t>
            </a:r>
          </a:p>
        </p:txBody>
      </p:sp>
      <p:sp>
        <p:nvSpPr>
          <p:cNvPr id="17" name="Footer Placeholder 4"/>
          <p:cNvSpPr>
            <a:spLocks noGrp="1"/>
          </p:cNvSpPr>
          <p:nvPr>
            <p:ph type="ftr" sz="quarter" idx="26"/>
          </p:nvPr>
        </p:nvSpPr>
        <p:spPr>
          <a:xfrm>
            <a:off x="10320338" y="12474575"/>
            <a:ext cx="3816350" cy="585788"/>
          </a:xfrm>
          <a:prstGeom prst="rect">
            <a:avLst/>
          </a:prstGeom>
        </p:spPr>
        <p:txBody>
          <a:bodyPr/>
          <a:lstStyle>
            <a:lvl1pPr>
              <a:defRPr sz="3000"/>
            </a:lvl1pPr>
          </a:lstStyle>
          <a:p>
            <a:r>
              <a:rPr lang="de-DE"/>
              <a:t>Alchemist Presentation</a:t>
            </a:r>
            <a:endParaRPr lang="en-US"/>
          </a:p>
        </p:txBody>
      </p:sp>
    </p:spTree>
    <p:extLst>
      <p:ext uri="{BB962C8B-B14F-4D97-AF65-F5344CB8AC3E}">
        <p14:creationId xmlns:p14="http://schemas.microsoft.com/office/powerpoint/2010/main" val="1562457738"/>
      </p:ext>
    </p:extLst>
  </p:cSld>
  <p:clrMapOvr>
    <a:masterClrMapping/>
  </p:clrMapOvr>
  <p:transition xmlns:p14="http://schemas.microsoft.com/office/powerpoint/2010/main" spd="med">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Large Horizontal Imag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2768600"/>
            <a:ext cx="21678900" cy="831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22" name="Picture Placeholder 5"/>
          <p:cNvSpPr>
            <a:spLocks noGrp="1"/>
          </p:cNvSpPr>
          <p:nvPr>
            <p:ph type="pic" sz="quarter" idx="20"/>
          </p:nvPr>
        </p:nvSpPr>
        <p:spPr>
          <a:xfrm>
            <a:off x="1750840" y="3401616"/>
            <a:ext cx="20954328" cy="6912767"/>
          </a:xfrm>
          <a:prstGeom prst="rect">
            <a:avLst/>
          </a:prstGeom>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5" name="Slide Number Placeholder 2"/>
          <p:cNvSpPr>
            <a:spLocks noGrp="1"/>
          </p:cNvSpPr>
          <p:nvPr>
            <p:ph type="sldNum" sz="quarter" idx="21"/>
          </p:nvPr>
        </p:nvSpPr>
        <p:spPr>
          <a:xfrm>
            <a:off x="19640550" y="12579350"/>
            <a:ext cx="484188" cy="444500"/>
          </a:xfrm>
          <a:prstGeom prst="rect">
            <a:avLst/>
          </a:prstGeom>
        </p:spPr>
        <p:txBody>
          <a:bodyPr/>
          <a:lstStyle>
            <a:lvl1pPr>
              <a:defRPr/>
            </a:lvl1pPr>
          </a:lstStyle>
          <a:p>
            <a:fld id="{EC938516-82A2-8541-86D2-1309C6C2A6EA}" type="slidenum">
              <a:rPr lang="en-US"/>
              <a:pPr/>
              <a:t>‹#›</a:t>
            </a:fld>
            <a:endParaRPr lang="en-US"/>
          </a:p>
        </p:txBody>
      </p:sp>
      <p:sp>
        <p:nvSpPr>
          <p:cNvPr id="7" name="Date Placeholder 3"/>
          <p:cNvSpPr>
            <a:spLocks noGrp="1"/>
          </p:cNvSpPr>
          <p:nvPr>
            <p:ph type="dt" sz="half" idx="22"/>
          </p:nvPr>
        </p:nvSpPr>
        <p:spPr>
          <a:xfrm>
            <a:off x="4198938" y="12546013"/>
            <a:ext cx="1223962" cy="514350"/>
          </a:xfrm>
          <a:prstGeom prst="rect">
            <a:avLst/>
          </a:prstGeom>
        </p:spPr>
        <p:txBody>
          <a:bodyPr/>
          <a:lstStyle>
            <a:lvl1pPr>
              <a:defRPr/>
            </a:lvl1pPr>
          </a:lstStyle>
          <a:p>
            <a:pPr>
              <a:defRPr/>
            </a:pPr>
            <a:r>
              <a:rPr lang="en-US" altLang="en-US"/>
              <a:t>June 02</a:t>
            </a:r>
          </a:p>
        </p:txBody>
      </p:sp>
      <p:sp>
        <p:nvSpPr>
          <p:cNvPr id="8" name="Footer Placeholder 4"/>
          <p:cNvSpPr>
            <a:spLocks noGrp="1"/>
          </p:cNvSpPr>
          <p:nvPr>
            <p:ph type="ftr" sz="quarter" idx="23"/>
          </p:nvPr>
        </p:nvSpPr>
        <p:spPr>
          <a:xfrm>
            <a:off x="10320338" y="12474575"/>
            <a:ext cx="3816350" cy="585788"/>
          </a:xfrm>
          <a:prstGeom prst="rect">
            <a:avLst/>
          </a:prstGeom>
        </p:spPr>
        <p:txBody>
          <a:bodyPr/>
          <a:lstStyle>
            <a:lvl1pPr>
              <a:defRPr sz="3000"/>
            </a:lvl1pPr>
          </a:lstStyle>
          <a:p>
            <a:r>
              <a:rPr lang="de-DE"/>
              <a:t>Alchemist Presentation</a:t>
            </a:r>
            <a:endParaRPr lang="en-US"/>
          </a:p>
        </p:txBody>
      </p:sp>
    </p:spTree>
    <p:extLst>
      <p:ext uri="{BB962C8B-B14F-4D97-AF65-F5344CB8AC3E}">
        <p14:creationId xmlns:p14="http://schemas.microsoft.com/office/powerpoint/2010/main" val="3369832107"/>
      </p:ext>
    </p:extLst>
  </p:cSld>
  <p:clrMapOvr>
    <a:masterClrMapping/>
  </p:clrMapOvr>
  <p:transition xmlns:p14="http://schemas.microsoft.com/office/powerpoint/2010/main" spd="med">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lear Thought">
    <p:spTree>
      <p:nvGrpSpPr>
        <p:cNvPr id="1" name=""/>
        <p:cNvGrpSpPr/>
        <p:nvPr/>
      </p:nvGrpSpPr>
      <p:grpSpPr>
        <a:xfrm>
          <a:off x="0" y="0"/>
          <a:ext cx="0" cy="0"/>
          <a:chOff x="0" y="0"/>
          <a:chExt cx="0" cy="0"/>
        </a:xfrm>
      </p:grpSpPr>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52550" y="2482850"/>
            <a:ext cx="21678900" cy="831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Slide Number Placeholder 3"/>
          <p:cNvSpPr>
            <a:spLocks noGrp="1"/>
          </p:cNvSpPr>
          <p:nvPr>
            <p:ph type="sldNum" sz="quarter" idx="10"/>
          </p:nvPr>
        </p:nvSpPr>
        <p:spPr>
          <a:xfrm>
            <a:off x="19640550" y="12581495"/>
            <a:ext cx="484188" cy="444500"/>
          </a:xfrm>
        </p:spPr>
        <p:txBody>
          <a:bodyPr anchor="ctr"/>
          <a:lstStyle>
            <a:lvl1pPr>
              <a:defRPr/>
            </a:lvl1pPr>
          </a:lstStyle>
          <a:p>
            <a:fld id="{68ED05AC-7243-EB4B-A3E3-C0DE083076A0}" type="slidenum">
              <a:rPr lang="en-US"/>
              <a:pPr/>
              <a:t>‹#›</a:t>
            </a:fld>
            <a:endParaRPr lang="en-US" dirty="0"/>
          </a:p>
        </p:txBody>
      </p:sp>
      <p:sp>
        <p:nvSpPr>
          <p:cNvPr id="5" name="Date Placeholder 2"/>
          <p:cNvSpPr>
            <a:spLocks noGrp="1"/>
          </p:cNvSpPr>
          <p:nvPr>
            <p:ph type="dt" sz="half" idx="2"/>
          </p:nvPr>
        </p:nvSpPr>
        <p:spPr>
          <a:xfrm>
            <a:off x="4199112" y="12546632"/>
            <a:ext cx="1224136" cy="504056"/>
          </a:xfrm>
          <a:prstGeom prst="rect">
            <a:avLst/>
          </a:prstGeom>
        </p:spPr>
        <p:txBody>
          <a:bodyPr vert="horz" lIns="91440" tIns="45720" rIns="91440" bIns="45720" rtlCol="0" anchor="ctr"/>
          <a:lstStyle>
            <a:lvl1pPr algn="ctr">
              <a:defRPr sz="2600" spc="-150">
                <a:solidFill>
                  <a:srgbClr val="FFFFFF"/>
                </a:solidFill>
                <a:latin typeface="Landliebe"/>
                <a:cs typeface="Landliebe"/>
              </a:defRPr>
            </a:lvl1pPr>
          </a:lstStyle>
          <a:p>
            <a:r>
              <a:rPr lang="en-US" smtClean="0"/>
              <a:t>June 02</a:t>
            </a:r>
            <a:endParaRPr lang="en-US" dirty="0"/>
          </a:p>
        </p:txBody>
      </p:sp>
      <p:sp>
        <p:nvSpPr>
          <p:cNvPr id="6" name="Footer Placeholder 4"/>
          <p:cNvSpPr>
            <a:spLocks noGrp="1"/>
          </p:cNvSpPr>
          <p:nvPr>
            <p:ph type="ftr" sz="quarter" idx="3"/>
          </p:nvPr>
        </p:nvSpPr>
        <p:spPr>
          <a:xfrm>
            <a:off x="10319792" y="12474624"/>
            <a:ext cx="3816424" cy="586234"/>
          </a:xfrm>
          <a:prstGeom prst="rect">
            <a:avLst/>
          </a:prstGeom>
        </p:spPr>
        <p:txBody>
          <a:bodyPr vert="horz" lIns="91440" tIns="45720" rIns="91440" bIns="45720" rtlCol="0" anchor="ctr"/>
          <a:lstStyle>
            <a:lvl1pPr algn="ctr">
              <a:defRPr sz="2800" spc="300">
                <a:solidFill>
                  <a:srgbClr val="FFFFFF"/>
                </a:solidFill>
                <a:latin typeface="Amatic SC Regular"/>
                <a:cs typeface="Amatic SC Regular"/>
              </a:defRPr>
            </a:lvl1pPr>
          </a:lstStyle>
          <a:p>
            <a:r>
              <a:rPr lang="de-DE" sz="3000" dirty="0" smtClean="0"/>
              <a:t>Alchemist</a:t>
            </a:r>
            <a:r>
              <a:rPr lang="de-DE" dirty="0" smtClean="0"/>
              <a:t> </a:t>
            </a:r>
            <a:r>
              <a:rPr lang="de-DE" sz="3000" dirty="0" err="1" smtClean="0"/>
              <a:t>Presentation</a:t>
            </a:r>
            <a:endParaRPr lang="en-US" sz="3000" dirty="0"/>
          </a:p>
        </p:txBody>
      </p:sp>
      <p:sp>
        <p:nvSpPr>
          <p:cNvPr id="3" name="Text Placeholder 2"/>
          <p:cNvSpPr>
            <a:spLocks noGrp="1"/>
          </p:cNvSpPr>
          <p:nvPr>
            <p:ph type="body" sz="quarter" idx="11"/>
          </p:nvPr>
        </p:nvSpPr>
        <p:spPr>
          <a:xfrm>
            <a:off x="1895077" y="3545632"/>
            <a:ext cx="20666075" cy="6696075"/>
          </a:xfrm>
          <a:prstGeom prst="rect">
            <a:avLst/>
          </a:prstGeom>
        </p:spPr>
        <p:txBody>
          <a:bodyPr vert="horz" anchor="ctr"/>
          <a:lstStyle>
            <a:lvl1pPr marL="0" indent="0" algn="ctr">
              <a:buFontTx/>
              <a:buNone/>
              <a:defRPr sz="9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3"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Tree>
    <p:extLst>
      <p:ext uri="{BB962C8B-B14F-4D97-AF65-F5344CB8AC3E}">
        <p14:creationId xmlns:p14="http://schemas.microsoft.com/office/powerpoint/2010/main" val="1092921600"/>
      </p:ext>
    </p:extLst>
  </p:cSld>
  <p:clrMapOvr>
    <a:masterClrMapping/>
  </p:clrMapOvr>
  <p:transition xmlns:p14="http://schemas.microsoft.com/office/powerpoint/2010/main" spd="med">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Bulletted Columns">
    <p:spTree>
      <p:nvGrpSpPr>
        <p:cNvPr id="1" name=""/>
        <p:cNvGrpSpPr/>
        <p:nvPr/>
      </p:nvGrpSpPr>
      <p:grpSpPr>
        <a:xfrm>
          <a:off x="0" y="0"/>
          <a:ext cx="0" cy="0"/>
          <a:chOff x="0" y="0"/>
          <a:chExt cx="0" cy="0"/>
        </a:xfrm>
      </p:grpSpPr>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84300" y="2768600"/>
            <a:ext cx="21678900" cy="831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Slide Number Placeholder 3"/>
          <p:cNvSpPr>
            <a:spLocks noGrp="1"/>
          </p:cNvSpPr>
          <p:nvPr>
            <p:ph type="sldNum" sz="quarter" idx="10"/>
          </p:nvPr>
        </p:nvSpPr>
        <p:spPr>
          <a:xfrm>
            <a:off x="19640550" y="12581495"/>
            <a:ext cx="484188" cy="444500"/>
          </a:xfrm>
        </p:spPr>
        <p:txBody>
          <a:bodyPr anchor="ctr"/>
          <a:lstStyle>
            <a:lvl1pPr>
              <a:defRPr/>
            </a:lvl1pPr>
          </a:lstStyle>
          <a:p>
            <a:fld id="{68ED05AC-7243-EB4B-A3E3-C0DE083076A0}" type="slidenum">
              <a:rPr lang="en-US"/>
              <a:pPr/>
              <a:t>‹#›</a:t>
            </a:fld>
            <a:endParaRPr lang="en-US" dirty="0"/>
          </a:p>
        </p:txBody>
      </p:sp>
      <p:sp>
        <p:nvSpPr>
          <p:cNvPr id="5" name="Date Placeholder 2"/>
          <p:cNvSpPr>
            <a:spLocks noGrp="1"/>
          </p:cNvSpPr>
          <p:nvPr>
            <p:ph type="dt" sz="half" idx="2"/>
          </p:nvPr>
        </p:nvSpPr>
        <p:spPr>
          <a:xfrm>
            <a:off x="4199112" y="12546632"/>
            <a:ext cx="1224136" cy="504056"/>
          </a:xfrm>
          <a:prstGeom prst="rect">
            <a:avLst/>
          </a:prstGeom>
        </p:spPr>
        <p:txBody>
          <a:bodyPr vert="horz" lIns="91440" tIns="45720" rIns="91440" bIns="45720" rtlCol="0" anchor="ctr"/>
          <a:lstStyle>
            <a:lvl1pPr algn="ctr">
              <a:defRPr sz="2600" spc="-150">
                <a:solidFill>
                  <a:srgbClr val="FFFFFF"/>
                </a:solidFill>
                <a:latin typeface="Landliebe"/>
                <a:cs typeface="Landliebe"/>
              </a:defRPr>
            </a:lvl1pPr>
          </a:lstStyle>
          <a:p>
            <a:r>
              <a:rPr lang="en-US" smtClean="0"/>
              <a:t>June 02</a:t>
            </a:r>
            <a:endParaRPr lang="en-US" dirty="0"/>
          </a:p>
        </p:txBody>
      </p:sp>
      <p:sp>
        <p:nvSpPr>
          <p:cNvPr id="6" name="Footer Placeholder 4"/>
          <p:cNvSpPr>
            <a:spLocks noGrp="1"/>
          </p:cNvSpPr>
          <p:nvPr>
            <p:ph type="ftr" sz="quarter" idx="3"/>
          </p:nvPr>
        </p:nvSpPr>
        <p:spPr>
          <a:xfrm>
            <a:off x="10319792" y="12474624"/>
            <a:ext cx="3816424" cy="586234"/>
          </a:xfrm>
          <a:prstGeom prst="rect">
            <a:avLst/>
          </a:prstGeom>
        </p:spPr>
        <p:txBody>
          <a:bodyPr vert="horz" lIns="91440" tIns="45720" rIns="91440" bIns="45720" rtlCol="0" anchor="ctr"/>
          <a:lstStyle>
            <a:lvl1pPr algn="ctr">
              <a:defRPr sz="3000" spc="300">
                <a:solidFill>
                  <a:srgbClr val="FFFFFF"/>
                </a:solidFill>
                <a:latin typeface="Amatic SC Regular"/>
                <a:cs typeface="Amatic SC Regular"/>
              </a:defRPr>
            </a:lvl1pPr>
          </a:lstStyle>
          <a:p>
            <a:r>
              <a:rPr lang="de-DE" smtClean="0"/>
              <a:t>Alchemist Presentation</a:t>
            </a:r>
            <a:endParaRPr lang="en-US" dirty="0"/>
          </a:p>
        </p:txBody>
      </p:sp>
      <p:sp>
        <p:nvSpPr>
          <p:cNvPr id="3" name="Text Placeholder 2"/>
          <p:cNvSpPr>
            <a:spLocks noGrp="1"/>
          </p:cNvSpPr>
          <p:nvPr>
            <p:ph type="body" sz="quarter" idx="11"/>
          </p:nvPr>
        </p:nvSpPr>
        <p:spPr>
          <a:xfrm>
            <a:off x="1895077" y="3545632"/>
            <a:ext cx="20666075" cy="6696075"/>
          </a:xfrm>
          <a:prstGeom prst="rect">
            <a:avLst/>
          </a:prstGeom>
        </p:spPr>
        <p:txBody>
          <a:bodyPr vert="horz" numCol="2" anchor="t"/>
          <a:lstStyle>
            <a:lvl1pPr marL="1143000" indent="-1143000" algn="l">
              <a:buSzPct val="62000"/>
              <a:buFont typeface="Wingdings" charset="2"/>
              <a:buChar char=""/>
              <a:defRPr sz="80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0"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Tree>
    <p:extLst>
      <p:ext uri="{BB962C8B-B14F-4D97-AF65-F5344CB8AC3E}">
        <p14:creationId xmlns:p14="http://schemas.microsoft.com/office/powerpoint/2010/main" val="1593187811"/>
      </p:ext>
    </p:extLst>
  </p:cSld>
  <p:clrMapOvr>
    <a:masterClrMapping/>
  </p:clrMapOvr>
  <p:transition xmlns:p14="http://schemas.microsoft.com/office/powerpoint/2010/mai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22104" y="3276600"/>
            <a:ext cx="16306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 name="Title 1"/>
          <p:cNvSpPr>
            <a:spLocks noGrp="1"/>
          </p:cNvSpPr>
          <p:nvPr>
            <p:ph type="title"/>
          </p:nvPr>
        </p:nvSpPr>
        <p:spPr>
          <a:xfrm>
            <a:off x="4199112" y="4913784"/>
            <a:ext cx="15985776" cy="2286000"/>
          </a:xfrm>
          <a:prstGeom prst="rect">
            <a:avLst/>
          </a:prstGeom>
        </p:spPr>
        <p:txBody>
          <a:bodyPr vert="horz" anchor="ctr"/>
          <a:lstStyle>
            <a:lvl1pPr>
              <a:defRPr spc="600">
                <a:solidFill>
                  <a:srgbClr val="FFFFFF"/>
                </a:solidFill>
                <a:latin typeface="Amatic SC Regular"/>
                <a:cs typeface="Amatic SC Regular"/>
              </a:defRPr>
            </a:lvl1pPr>
          </a:lstStyle>
          <a:p>
            <a:r>
              <a:rPr lang="en-US" smtClean="0"/>
              <a:t>Click to edit Master title style</a:t>
            </a:r>
            <a:endParaRPr lang="en-US" dirty="0"/>
          </a:p>
        </p:txBody>
      </p:sp>
    </p:spTree>
    <p:extLst>
      <p:ext uri="{BB962C8B-B14F-4D97-AF65-F5344CB8AC3E}">
        <p14:creationId xmlns:p14="http://schemas.microsoft.com/office/powerpoint/2010/main" val="4160617534"/>
      </p:ext>
    </p:extLst>
  </p:cSld>
  <p:clrMapOvr>
    <a:masterClrMapping/>
  </p:clrMapOvr>
  <p:transition xmlns:p14="http://schemas.microsoft.com/office/powerpoint/2010/main" spd="med">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Running Columns">
    <p:spTree>
      <p:nvGrpSpPr>
        <p:cNvPr id="1" name=""/>
        <p:cNvGrpSpPr/>
        <p:nvPr/>
      </p:nvGrpSpPr>
      <p:grpSpPr>
        <a:xfrm>
          <a:off x="0" y="0"/>
          <a:ext cx="0" cy="0"/>
          <a:chOff x="0" y="0"/>
          <a:chExt cx="0" cy="0"/>
        </a:xfrm>
      </p:grpSpPr>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84300" y="2768600"/>
            <a:ext cx="21678900" cy="831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Slide Number Placeholder 3"/>
          <p:cNvSpPr>
            <a:spLocks noGrp="1"/>
          </p:cNvSpPr>
          <p:nvPr>
            <p:ph type="sldNum" sz="quarter" idx="10"/>
          </p:nvPr>
        </p:nvSpPr>
        <p:spPr>
          <a:xfrm>
            <a:off x="19640550" y="12581495"/>
            <a:ext cx="484188" cy="444500"/>
          </a:xfrm>
        </p:spPr>
        <p:txBody>
          <a:bodyPr anchor="ctr"/>
          <a:lstStyle>
            <a:lvl1pPr>
              <a:defRPr/>
            </a:lvl1pPr>
          </a:lstStyle>
          <a:p>
            <a:fld id="{68ED05AC-7243-EB4B-A3E3-C0DE083076A0}" type="slidenum">
              <a:rPr lang="en-US"/>
              <a:pPr/>
              <a:t>‹#›</a:t>
            </a:fld>
            <a:endParaRPr lang="en-US" dirty="0"/>
          </a:p>
        </p:txBody>
      </p:sp>
      <p:sp>
        <p:nvSpPr>
          <p:cNvPr id="5" name="Date Placeholder 2"/>
          <p:cNvSpPr>
            <a:spLocks noGrp="1"/>
          </p:cNvSpPr>
          <p:nvPr>
            <p:ph type="dt" sz="half" idx="2"/>
          </p:nvPr>
        </p:nvSpPr>
        <p:spPr>
          <a:xfrm>
            <a:off x="4199112" y="12546632"/>
            <a:ext cx="1224136" cy="504056"/>
          </a:xfrm>
          <a:prstGeom prst="rect">
            <a:avLst/>
          </a:prstGeom>
        </p:spPr>
        <p:txBody>
          <a:bodyPr vert="horz" lIns="91440" tIns="45720" rIns="91440" bIns="45720" rtlCol="0" anchor="ctr"/>
          <a:lstStyle>
            <a:lvl1pPr algn="ctr">
              <a:defRPr sz="2600" spc="-150">
                <a:solidFill>
                  <a:srgbClr val="FFFFFF"/>
                </a:solidFill>
                <a:latin typeface="Landliebe"/>
                <a:cs typeface="Landliebe"/>
              </a:defRPr>
            </a:lvl1pPr>
          </a:lstStyle>
          <a:p>
            <a:r>
              <a:rPr lang="en-US" smtClean="0"/>
              <a:t>June 02</a:t>
            </a:r>
            <a:endParaRPr lang="en-US" dirty="0"/>
          </a:p>
        </p:txBody>
      </p:sp>
      <p:sp>
        <p:nvSpPr>
          <p:cNvPr id="6" name="Footer Placeholder 4"/>
          <p:cNvSpPr>
            <a:spLocks noGrp="1"/>
          </p:cNvSpPr>
          <p:nvPr>
            <p:ph type="ftr" sz="quarter" idx="3"/>
          </p:nvPr>
        </p:nvSpPr>
        <p:spPr>
          <a:xfrm>
            <a:off x="10319792" y="12474624"/>
            <a:ext cx="3816424" cy="586234"/>
          </a:xfrm>
          <a:prstGeom prst="rect">
            <a:avLst/>
          </a:prstGeom>
        </p:spPr>
        <p:txBody>
          <a:bodyPr vert="horz" lIns="91440" tIns="45720" rIns="91440" bIns="45720" rtlCol="0" anchor="ctr"/>
          <a:lstStyle>
            <a:lvl1pPr algn="ctr">
              <a:defRPr sz="3000" spc="300">
                <a:solidFill>
                  <a:srgbClr val="FFFFFF"/>
                </a:solidFill>
                <a:latin typeface="Amatic SC Regular"/>
                <a:cs typeface="Amatic SC Regular"/>
              </a:defRPr>
            </a:lvl1pPr>
          </a:lstStyle>
          <a:p>
            <a:r>
              <a:rPr lang="de-DE" smtClean="0"/>
              <a:t>Alchemist Presentation</a:t>
            </a:r>
            <a:endParaRPr lang="en-US" dirty="0"/>
          </a:p>
        </p:txBody>
      </p:sp>
      <p:sp>
        <p:nvSpPr>
          <p:cNvPr id="3" name="Text Placeholder 2"/>
          <p:cNvSpPr>
            <a:spLocks noGrp="1"/>
          </p:cNvSpPr>
          <p:nvPr>
            <p:ph type="body" sz="quarter" idx="11"/>
          </p:nvPr>
        </p:nvSpPr>
        <p:spPr>
          <a:xfrm>
            <a:off x="1895077" y="3545632"/>
            <a:ext cx="20666075" cy="6696075"/>
          </a:xfrm>
          <a:prstGeom prst="rect">
            <a:avLst/>
          </a:prstGeom>
        </p:spPr>
        <p:txBody>
          <a:bodyPr vert="horz" numCol="3" spcCol="360000" anchor="t"/>
          <a:lstStyle>
            <a:lvl1pPr marL="0" indent="0" algn="l">
              <a:buSzPct val="62000"/>
              <a:buFontTx/>
              <a:buNone/>
              <a:defRPr sz="60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0"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Tree>
    <p:extLst>
      <p:ext uri="{BB962C8B-B14F-4D97-AF65-F5344CB8AC3E}">
        <p14:creationId xmlns:p14="http://schemas.microsoft.com/office/powerpoint/2010/main" val="3765876573"/>
      </p:ext>
    </p:extLst>
  </p:cSld>
  <p:clrMapOvr>
    <a:masterClrMapping/>
  </p:clrMapOvr>
  <p:transition xmlns:p14="http://schemas.microsoft.com/office/powerpoint/2010/main" spd="med">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with Titles">
    <p:spTree>
      <p:nvGrpSpPr>
        <p:cNvPr id="1" name=""/>
        <p:cNvGrpSpPr/>
        <p:nvPr/>
      </p:nvGrpSpPr>
      <p:grpSpPr>
        <a:xfrm>
          <a:off x="0" y="0"/>
          <a:ext cx="0" cy="0"/>
          <a:chOff x="0" y="0"/>
          <a:chExt cx="0" cy="0"/>
        </a:xfrm>
      </p:grpSpPr>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84300" y="2768600"/>
            <a:ext cx="21678900" cy="831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Slide Number Placeholder 3"/>
          <p:cNvSpPr>
            <a:spLocks noGrp="1"/>
          </p:cNvSpPr>
          <p:nvPr>
            <p:ph type="sldNum" sz="quarter" idx="10"/>
          </p:nvPr>
        </p:nvSpPr>
        <p:spPr>
          <a:xfrm>
            <a:off x="19640550" y="12581495"/>
            <a:ext cx="484188" cy="444500"/>
          </a:xfrm>
        </p:spPr>
        <p:txBody>
          <a:bodyPr anchor="ctr"/>
          <a:lstStyle>
            <a:lvl1pPr>
              <a:defRPr/>
            </a:lvl1pPr>
          </a:lstStyle>
          <a:p>
            <a:fld id="{68ED05AC-7243-EB4B-A3E3-C0DE083076A0}" type="slidenum">
              <a:rPr lang="en-US"/>
              <a:pPr/>
              <a:t>‹#›</a:t>
            </a:fld>
            <a:endParaRPr lang="en-US" dirty="0"/>
          </a:p>
        </p:txBody>
      </p:sp>
      <p:sp>
        <p:nvSpPr>
          <p:cNvPr id="5" name="Date Placeholder 2"/>
          <p:cNvSpPr>
            <a:spLocks noGrp="1"/>
          </p:cNvSpPr>
          <p:nvPr>
            <p:ph type="dt" sz="half" idx="2"/>
          </p:nvPr>
        </p:nvSpPr>
        <p:spPr>
          <a:xfrm>
            <a:off x="4199112" y="12546632"/>
            <a:ext cx="1224136" cy="504056"/>
          </a:xfrm>
          <a:prstGeom prst="rect">
            <a:avLst/>
          </a:prstGeom>
        </p:spPr>
        <p:txBody>
          <a:bodyPr vert="horz" lIns="91440" tIns="45720" rIns="91440" bIns="45720" rtlCol="0" anchor="ctr"/>
          <a:lstStyle>
            <a:lvl1pPr algn="ctr">
              <a:defRPr sz="2600" spc="-150">
                <a:solidFill>
                  <a:srgbClr val="FFFFFF"/>
                </a:solidFill>
                <a:latin typeface="Landliebe"/>
                <a:cs typeface="Landliebe"/>
              </a:defRPr>
            </a:lvl1pPr>
          </a:lstStyle>
          <a:p>
            <a:r>
              <a:rPr lang="en-US" smtClean="0"/>
              <a:t>June 02</a:t>
            </a:r>
            <a:endParaRPr lang="en-US" dirty="0"/>
          </a:p>
        </p:txBody>
      </p:sp>
      <p:sp>
        <p:nvSpPr>
          <p:cNvPr id="6" name="Footer Placeholder 4"/>
          <p:cNvSpPr>
            <a:spLocks noGrp="1"/>
          </p:cNvSpPr>
          <p:nvPr>
            <p:ph type="ftr" sz="quarter" idx="3"/>
          </p:nvPr>
        </p:nvSpPr>
        <p:spPr>
          <a:xfrm>
            <a:off x="10319792" y="12474624"/>
            <a:ext cx="3816424" cy="586234"/>
          </a:xfrm>
          <a:prstGeom prst="rect">
            <a:avLst/>
          </a:prstGeom>
        </p:spPr>
        <p:txBody>
          <a:bodyPr vert="horz" lIns="91440" tIns="45720" rIns="91440" bIns="45720" rtlCol="0" anchor="ctr"/>
          <a:lstStyle>
            <a:lvl1pPr algn="ctr">
              <a:defRPr sz="3000" spc="300">
                <a:solidFill>
                  <a:srgbClr val="FFFFFF"/>
                </a:solidFill>
                <a:latin typeface="Amatic SC Regular"/>
                <a:cs typeface="Amatic SC Regular"/>
              </a:defRPr>
            </a:lvl1pPr>
          </a:lstStyle>
          <a:p>
            <a:r>
              <a:rPr lang="de-DE" smtClean="0"/>
              <a:t>Alchemist Presentation</a:t>
            </a:r>
            <a:endParaRPr lang="en-US" dirty="0"/>
          </a:p>
        </p:txBody>
      </p:sp>
      <p:sp>
        <p:nvSpPr>
          <p:cNvPr id="3" name="Text Placeholder 2"/>
          <p:cNvSpPr>
            <a:spLocks noGrp="1"/>
          </p:cNvSpPr>
          <p:nvPr>
            <p:ph type="body" sz="quarter" idx="11"/>
          </p:nvPr>
        </p:nvSpPr>
        <p:spPr>
          <a:xfrm>
            <a:off x="2398912" y="3545633"/>
            <a:ext cx="8856984" cy="1224136"/>
          </a:xfrm>
          <a:prstGeom prst="rect">
            <a:avLst/>
          </a:prstGeom>
        </p:spPr>
        <p:txBody>
          <a:bodyPr vert="horz" numCol="1" anchor="t"/>
          <a:lstStyle>
            <a:lvl1pPr marL="0" indent="0" algn="l">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0" name="Text Placeholder 2"/>
          <p:cNvSpPr>
            <a:spLocks noGrp="1"/>
          </p:cNvSpPr>
          <p:nvPr>
            <p:ph type="body" sz="quarter" idx="12"/>
          </p:nvPr>
        </p:nvSpPr>
        <p:spPr>
          <a:xfrm>
            <a:off x="12984089" y="3545633"/>
            <a:ext cx="8784976" cy="1224136"/>
          </a:xfrm>
          <a:prstGeom prst="rect">
            <a:avLst/>
          </a:prstGeom>
        </p:spPr>
        <p:txBody>
          <a:bodyPr vert="horz" numCol="1" anchor="t"/>
          <a:lstStyle>
            <a:lvl1pPr marL="0" indent="0" algn="l">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pic>
        <p:nvPicPr>
          <p:cNvPr id="11" name="Picture 9"/>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09825" y="4710113"/>
            <a:ext cx="8813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 name="Picture 10"/>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25425" y="4710113"/>
            <a:ext cx="8813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3" name="Text Placeholder 2"/>
          <p:cNvSpPr>
            <a:spLocks noGrp="1"/>
          </p:cNvSpPr>
          <p:nvPr>
            <p:ph type="body" sz="quarter" idx="13"/>
          </p:nvPr>
        </p:nvSpPr>
        <p:spPr>
          <a:xfrm>
            <a:off x="2398912" y="4985792"/>
            <a:ext cx="8856984" cy="4896544"/>
          </a:xfrm>
          <a:prstGeom prst="rect">
            <a:avLst/>
          </a:prstGeom>
        </p:spPr>
        <p:txBody>
          <a:bodyPr vert="horz" numCol="1" anchor="t"/>
          <a:lstStyle>
            <a:lvl1pPr marL="0" indent="0" algn="l">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4" name="Text Placeholder 2"/>
          <p:cNvSpPr>
            <a:spLocks noGrp="1"/>
          </p:cNvSpPr>
          <p:nvPr>
            <p:ph type="body" sz="quarter" idx="14"/>
          </p:nvPr>
        </p:nvSpPr>
        <p:spPr>
          <a:xfrm>
            <a:off x="12984089" y="4985792"/>
            <a:ext cx="8784976" cy="4896544"/>
          </a:xfrm>
          <a:prstGeom prst="rect">
            <a:avLst/>
          </a:prstGeom>
        </p:spPr>
        <p:txBody>
          <a:bodyPr vert="horz" numCol="1" anchor="t"/>
          <a:lstStyle>
            <a:lvl1pPr marL="0" indent="0" algn="l">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5"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Tree>
    <p:extLst>
      <p:ext uri="{BB962C8B-B14F-4D97-AF65-F5344CB8AC3E}">
        <p14:creationId xmlns:p14="http://schemas.microsoft.com/office/powerpoint/2010/main" val="1443687907"/>
      </p:ext>
    </p:extLst>
  </p:cSld>
  <p:clrMapOvr>
    <a:masterClrMapping/>
  </p:clrMapOvr>
  <p:transition xmlns:p14="http://schemas.microsoft.com/office/powerpoint/2010/main" spd="med">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ext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p>
            <a:r>
              <a:rPr lang="de-DE" dirty="0" smtClean="0"/>
              <a:t>Alchemist </a:t>
            </a:r>
            <a:r>
              <a:rPr lang="de-DE" sz="3000" dirty="0" err="1" smtClean="0"/>
              <a:t>Presentation</a:t>
            </a:r>
            <a:endParaRPr lang="en-US" sz="3000" dirty="0"/>
          </a:p>
        </p:txBody>
      </p:sp>
      <p:pic>
        <p:nvPicPr>
          <p:cNvPr id="6"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3713" y="10515600"/>
            <a:ext cx="38750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2200" y="105156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19100" y="105156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437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68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0975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206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3"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796000" y="105156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 name="Text Placeholder 2"/>
          <p:cNvSpPr>
            <a:spLocks noGrp="1"/>
          </p:cNvSpPr>
          <p:nvPr>
            <p:ph type="body" sz="quarter" idx="13"/>
          </p:nvPr>
        </p:nvSpPr>
        <p:spPr>
          <a:xfrm>
            <a:off x="1318792" y="3329608"/>
            <a:ext cx="4824536" cy="6264695"/>
          </a:xfrm>
          <a:prstGeom prst="rect">
            <a:avLst/>
          </a:prstGeom>
        </p:spPr>
        <p:txBody>
          <a:bodyPr vert="horz" numCol="1" anchor="ctr"/>
          <a:lstStyle>
            <a:lvl1pPr marL="0" indent="0" algn="ctr">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6" name="Text Placeholder 2"/>
          <p:cNvSpPr>
            <a:spLocks noGrp="1"/>
          </p:cNvSpPr>
          <p:nvPr>
            <p:ph type="body" sz="quarter" idx="14"/>
          </p:nvPr>
        </p:nvSpPr>
        <p:spPr>
          <a:xfrm>
            <a:off x="7007424" y="3329608"/>
            <a:ext cx="4824536" cy="6264695"/>
          </a:xfrm>
          <a:prstGeom prst="rect">
            <a:avLst/>
          </a:prstGeom>
        </p:spPr>
        <p:txBody>
          <a:bodyPr vert="horz" numCol="1" anchor="ctr"/>
          <a:lstStyle>
            <a:lvl1pPr marL="0" indent="0" algn="ctr">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7" name="Text Placeholder 2"/>
          <p:cNvSpPr>
            <a:spLocks noGrp="1"/>
          </p:cNvSpPr>
          <p:nvPr>
            <p:ph type="body" sz="quarter" idx="15"/>
          </p:nvPr>
        </p:nvSpPr>
        <p:spPr>
          <a:xfrm>
            <a:off x="12696056" y="3329608"/>
            <a:ext cx="4824536" cy="6264695"/>
          </a:xfrm>
          <a:prstGeom prst="rect">
            <a:avLst/>
          </a:prstGeom>
        </p:spPr>
        <p:txBody>
          <a:bodyPr vert="horz" numCol="1" anchor="ctr"/>
          <a:lstStyle>
            <a:lvl1pPr marL="0" indent="0" algn="ctr">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8" name="Text Placeholder 2"/>
          <p:cNvSpPr>
            <a:spLocks noGrp="1"/>
          </p:cNvSpPr>
          <p:nvPr>
            <p:ph type="body" sz="quarter" idx="16"/>
          </p:nvPr>
        </p:nvSpPr>
        <p:spPr>
          <a:xfrm>
            <a:off x="18312680" y="3329608"/>
            <a:ext cx="4824536" cy="6264695"/>
          </a:xfrm>
          <a:prstGeom prst="rect">
            <a:avLst/>
          </a:prstGeom>
        </p:spPr>
        <p:txBody>
          <a:bodyPr vert="horz" numCol="1" anchor="ctr"/>
          <a:lstStyle>
            <a:lvl1pPr marL="0" indent="0" algn="ctr">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1" name="Text Placeholder 20"/>
          <p:cNvSpPr>
            <a:spLocks noGrp="1"/>
          </p:cNvSpPr>
          <p:nvPr>
            <p:ph type="body" sz="quarter" idx="17"/>
          </p:nvPr>
        </p:nvSpPr>
        <p:spPr>
          <a:xfrm>
            <a:off x="1822450"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2" name="Text Placeholder 20"/>
          <p:cNvSpPr>
            <a:spLocks noGrp="1"/>
          </p:cNvSpPr>
          <p:nvPr>
            <p:ph type="body" sz="quarter" idx="18"/>
          </p:nvPr>
        </p:nvSpPr>
        <p:spPr>
          <a:xfrm>
            <a:off x="7511480"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3" name="Text Placeholder 20"/>
          <p:cNvSpPr>
            <a:spLocks noGrp="1"/>
          </p:cNvSpPr>
          <p:nvPr>
            <p:ph type="body" sz="quarter" idx="19"/>
          </p:nvPr>
        </p:nvSpPr>
        <p:spPr>
          <a:xfrm>
            <a:off x="13200112"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4" name="Text Placeholder 20"/>
          <p:cNvSpPr>
            <a:spLocks noGrp="1"/>
          </p:cNvSpPr>
          <p:nvPr>
            <p:ph type="body" sz="quarter" idx="20"/>
          </p:nvPr>
        </p:nvSpPr>
        <p:spPr>
          <a:xfrm>
            <a:off x="18888744"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5"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Tree>
    <p:extLst>
      <p:ext uri="{BB962C8B-B14F-4D97-AF65-F5344CB8AC3E}">
        <p14:creationId xmlns:p14="http://schemas.microsoft.com/office/powerpoint/2010/main" val="1405921147"/>
      </p:ext>
    </p:extLst>
  </p:cSld>
  <p:clrMapOvr>
    <a:masterClrMapping/>
  </p:clrMapOvr>
  <p:transition xmlns:p14="http://schemas.microsoft.com/office/powerpoint/2010/main" spd="med">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with Info Box">
    <p:spTree>
      <p:nvGrpSpPr>
        <p:cNvPr id="1" name=""/>
        <p:cNvGrpSpPr/>
        <p:nvPr/>
      </p:nvGrpSpPr>
      <p:grpSpPr>
        <a:xfrm>
          <a:off x="0" y="0"/>
          <a:ext cx="0" cy="0"/>
          <a:chOff x="0" y="0"/>
          <a:chExt cx="0" cy="0"/>
        </a:xfrm>
      </p:grpSpPr>
      <p:pic>
        <p:nvPicPr>
          <p:cNvPr id="25"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8872" y="2775272"/>
            <a:ext cx="94615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sp>
        <p:nvSpPr>
          <p:cNvPr id="26" name="Text Placeholder 2"/>
          <p:cNvSpPr>
            <a:spLocks noGrp="1"/>
          </p:cNvSpPr>
          <p:nvPr>
            <p:ph type="body" sz="quarter" idx="13"/>
          </p:nvPr>
        </p:nvSpPr>
        <p:spPr>
          <a:xfrm>
            <a:off x="2398912" y="3545633"/>
            <a:ext cx="8856984" cy="1224136"/>
          </a:xfrm>
          <a:prstGeom prst="rect">
            <a:avLst/>
          </a:prstGeom>
        </p:spPr>
        <p:txBody>
          <a:bodyPr vert="horz" numCol="1" anchor="t"/>
          <a:lstStyle>
            <a:lvl1pPr marL="0" indent="0" algn="l">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pic>
        <p:nvPicPr>
          <p:cNvPr id="27" name="Picture 9"/>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09825" y="4710113"/>
            <a:ext cx="8813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8" name="Text Placeholder 2"/>
          <p:cNvSpPr>
            <a:spLocks noGrp="1"/>
          </p:cNvSpPr>
          <p:nvPr>
            <p:ph type="body" sz="quarter" idx="14"/>
          </p:nvPr>
        </p:nvSpPr>
        <p:spPr>
          <a:xfrm>
            <a:off x="2398912" y="4985792"/>
            <a:ext cx="8856984" cy="5400600"/>
          </a:xfrm>
          <a:prstGeom prst="rect">
            <a:avLst/>
          </a:prstGeom>
        </p:spPr>
        <p:txBody>
          <a:bodyPr vert="horz" numCol="1" anchor="t"/>
          <a:lstStyle>
            <a:lvl1pPr marL="0" indent="0" algn="l">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 name="Title 1"/>
          <p:cNvSpPr>
            <a:spLocks noGrp="1"/>
          </p:cNvSpPr>
          <p:nvPr>
            <p:ph type="title"/>
          </p:nvPr>
        </p:nvSpPr>
        <p:spPr>
          <a:xfrm>
            <a:off x="8375576" y="521296"/>
            <a:ext cx="7632848" cy="1584176"/>
          </a:xfrm>
          <a:prstGeom prst="rect">
            <a:avLst/>
          </a:prstGeom>
        </p:spPr>
        <p:txBody>
          <a:bodyPr vert="horz" wrap="square" anchor="ctr">
            <a:noAutofit/>
          </a:bodyPr>
          <a:lstStyle>
            <a:lvl1pPr>
              <a:defRPr sz="6800"/>
            </a:lvl1pPr>
          </a:lstStyle>
          <a:p>
            <a:r>
              <a:rPr lang="en-US" dirty="0" smtClean="0"/>
              <a:t>Click to edit Master title style</a:t>
            </a:r>
            <a:endParaRPr lang="en-US" dirty="0"/>
          </a:p>
        </p:txBody>
      </p:sp>
      <p:sp>
        <p:nvSpPr>
          <p:cNvPr id="20" name="Chart Placeholder 19"/>
          <p:cNvSpPr>
            <a:spLocks noGrp="1"/>
          </p:cNvSpPr>
          <p:nvPr>
            <p:ph type="chart" sz="quarter" idx="15"/>
          </p:nvPr>
        </p:nvSpPr>
        <p:spPr>
          <a:xfrm>
            <a:off x="12623800" y="3113088"/>
            <a:ext cx="10298113" cy="7705725"/>
          </a:xfrm>
          <a:prstGeom prst="rect">
            <a:avLst/>
          </a:prstGeom>
        </p:spPr>
        <p:txBody>
          <a:bodyPr vert="horz"/>
          <a:lstStyle>
            <a:lvl1pPr marL="317500" indent="0">
              <a:buFontTx/>
              <a:buNone/>
              <a:defRPr>
                <a:solidFill>
                  <a:srgbClr val="FFFFFF"/>
                </a:solidFill>
                <a:latin typeface="Amatic SC Regular"/>
                <a:cs typeface="Amatic SC Regular"/>
              </a:defRPr>
            </a:lvl1pPr>
          </a:lstStyle>
          <a:p>
            <a:endParaRPr lang="en-US"/>
          </a:p>
        </p:txBody>
      </p:sp>
    </p:spTree>
    <p:extLst>
      <p:ext uri="{BB962C8B-B14F-4D97-AF65-F5344CB8AC3E}">
        <p14:creationId xmlns:p14="http://schemas.microsoft.com/office/powerpoint/2010/main" val="2117142671"/>
      </p:ext>
    </p:extLst>
  </p:cSld>
  <p:clrMapOvr>
    <a:masterClrMapping/>
  </p:clrMapOvr>
  <p:transition xmlns:p14="http://schemas.microsoft.com/office/powerpoint/2010/main" spd="med">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cons and Tex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pic>
        <p:nvPicPr>
          <p:cNvPr id="6"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27400" y="3313113"/>
            <a:ext cx="2057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27400" y="7034213"/>
            <a:ext cx="2057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63500" y="3313113"/>
            <a:ext cx="2057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63500" y="7034213"/>
            <a:ext cx="2057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182600" y="7589838"/>
            <a:ext cx="13716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65563" y="7848600"/>
            <a:ext cx="9794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12" name="Group 20"/>
          <p:cNvGrpSpPr>
            <a:grpSpLocks/>
          </p:cNvGrpSpPr>
          <p:nvPr userDrawn="1"/>
        </p:nvGrpSpPr>
        <p:grpSpPr bwMode="auto">
          <a:xfrm>
            <a:off x="3681413" y="4035425"/>
            <a:ext cx="1308100" cy="1147763"/>
            <a:chOff x="0" y="0"/>
            <a:chExt cx="823" cy="723"/>
          </a:xfrm>
        </p:grpSpPr>
        <p:pic>
          <p:nvPicPr>
            <p:cNvPr id="13"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4"/>
              <a:ext cx="550"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 y="0"/>
              <a:ext cx="3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5" name="Picture 2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211175" y="4013200"/>
            <a:ext cx="11604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17" name="Text Placeholder 2"/>
          <p:cNvSpPr>
            <a:spLocks noGrp="1"/>
          </p:cNvSpPr>
          <p:nvPr>
            <p:ph type="body" sz="quarter" idx="13"/>
          </p:nvPr>
        </p:nvSpPr>
        <p:spPr>
          <a:xfrm>
            <a:off x="5783288" y="3329608"/>
            <a:ext cx="5904656" cy="1008112"/>
          </a:xfrm>
          <a:prstGeom prst="rect">
            <a:avLst/>
          </a:prstGeom>
        </p:spPr>
        <p:txBody>
          <a:bodyPr vert="horz" numCol="1" anchor="t"/>
          <a:lstStyle>
            <a:lvl1pPr marL="0" indent="0" algn="l">
              <a:buSzPct val="62000"/>
              <a:buFontTx/>
              <a:buNone/>
              <a:defRPr sz="48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pic>
        <p:nvPicPr>
          <p:cNvPr id="18" name="Picture 9"/>
          <p:cNvPicPr>
            <a:picLocks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94201" y="4193704"/>
            <a:ext cx="587586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9" name="Text Placeholder 2"/>
          <p:cNvSpPr>
            <a:spLocks noGrp="1"/>
          </p:cNvSpPr>
          <p:nvPr>
            <p:ph type="body" sz="quarter" idx="14"/>
          </p:nvPr>
        </p:nvSpPr>
        <p:spPr>
          <a:xfrm>
            <a:off x="5783288" y="4265712"/>
            <a:ext cx="5904656" cy="1440161"/>
          </a:xfrm>
          <a:prstGeom prst="rect">
            <a:avLst/>
          </a:prstGeom>
        </p:spPr>
        <p:txBody>
          <a:bodyPr vert="horz" numCol="1" anchor="t"/>
          <a:lstStyle>
            <a:lvl1pPr marL="0" indent="0" algn="l">
              <a:buSzPct val="62000"/>
              <a:buFontTx/>
              <a:buNone/>
              <a:defRPr sz="36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0" name="Text Placeholder 2"/>
          <p:cNvSpPr>
            <a:spLocks noGrp="1"/>
          </p:cNvSpPr>
          <p:nvPr>
            <p:ph type="body" sz="quarter" idx="15"/>
          </p:nvPr>
        </p:nvSpPr>
        <p:spPr>
          <a:xfrm>
            <a:off x="15144328" y="3329608"/>
            <a:ext cx="5904656" cy="1008112"/>
          </a:xfrm>
          <a:prstGeom prst="rect">
            <a:avLst/>
          </a:prstGeom>
        </p:spPr>
        <p:txBody>
          <a:bodyPr vert="horz" numCol="1" anchor="t"/>
          <a:lstStyle>
            <a:lvl1pPr marL="0" indent="0" algn="l">
              <a:buSzPct val="62000"/>
              <a:buFontTx/>
              <a:buNone/>
              <a:defRPr sz="48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pic>
        <p:nvPicPr>
          <p:cNvPr id="21" name="Picture 9"/>
          <p:cNvPicPr>
            <a:picLocks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155241" y="4193704"/>
            <a:ext cx="587586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 name="Text Placeholder 2"/>
          <p:cNvSpPr>
            <a:spLocks noGrp="1"/>
          </p:cNvSpPr>
          <p:nvPr>
            <p:ph type="body" sz="quarter" idx="16"/>
          </p:nvPr>
        </p:nvSpPr>
        <p:spPr>
          <a:xfrm>
            <a:off x="15144328" y="4265712"/>
            <a:ext cx="5904656" cy="1440161"/>
          </a:xfrm>
          <a:prstGeom prst="rect">
            <a:avLst/>
          </a:prstGeom>
        </p:spPr>
        <p:txBody>
          <a:bodyPr vert="horz" numCol="1" anchor="t"/>
          <a:lstStyle>
            <a:lvl1pPr marL="0" indent="0" algn="l">
              <a:buSzPct val="62000"/>
              <a:buFontTx/>
              <a:buNone/>
              <a:defRPr sz="36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3" name="Text Placeholder 2"/>
          <p:cNvSpPr>
            <a:spLocks noGrp="1"/>
          </p:cNvSpPr>
          <p:nvPr>
            <p:ph type="body" sz="quarter" idx="17"/>
          </p:nvPr>
        </p:nvSpPr>
        <p:spPr>
          <a:xfrm>
            <a:off x="15144328" y="7146032"/>
            <a:ext cx="5904656" cy="1008112"/>
          </a:xfrm>
          <a:prstGeom prst="rect">
            <a:avLst/>
          </a:prstGeom>
        </p:spPr>
        <p:txBody>
          <a:bodyPr vert="horz" numCol="1" anchor="t"/>
          <a:lstStyle>
            <a:lvl1pPr marL="0" indent="0" algn="l">
              <a:buSzPct val="62000"/>
              <a:buFontTx/>
              <a:buNone/>
              <a:defRPr sz="48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pic>
        <p:nvPicPr>
          <p:cNvPr id="24" name="Picture 9"/>
          <p:cNvPicPr>
            <a:picLocks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155241" y="8010128"/>
            <a:ext cx="587586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5" name="Text Placeholder 2"/>
          <p:cNvSpPr>
            <a:spLocks noGrp="1"/>
          </p:cNvSpPr>
          <p:nvPr>
            <p:ph type="body" sz="quarter" idx="18"/>
          </p:nvPr>
        </p:nvSpPr>
        <p:spPr>
          <a:xfrm>
            <a:off x="15144328" y="8082136"/>
            <a:ext cx="5904656" cy="1440161"/>
          </a:xfrm>
          <a:prstGeom prst="rect">
            <a:avLst/>
          </a:prstGeom>
        </p:spPr>
        <p:txBody>
          <a:bodyPr vert="horz" numCol="1" anchor="t"/>
          <a:lstStyle>
            <a:lvl1pPr marL="0" indent="0" algn="l">
              <a:buSzPct val="62000"/>
              <a:buFontTx/>
              <a:buNone/>
              <a:defRPr sz="36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6" name="Text Placeholder 2"/>
          <p:cNvSpPr>
            <a:spLocks noGrp="1"/>
          </p:cNvSpPr>
          <p:nvPr>
            <p:ph type="body" sz="quarter" idx="19"/>
          </p:nvPr>
        </p:nvSpPr>
        <p:spPr>
          <a:xfrm>
            <a:off x="5783288" y="7146032"/>
            <a:ext cx="5904656" cy="1008112"/>
          </a:xfrm>
          <a:prstGeom prst="rect">
            <a:avLst/>
          </a:prstGeom>
        </p:spPr>
        <p:txBody>
          <a:bodyPr vert="horz" numCol="1" anchor="t"/>
          <a:lstStyle>
            <a:lvl1pPr marL="0" indent="0" algn="l">
              <a:buSzPct val="62000"/>
              <a:buFontTx/>
              <a:buNone/>
              <a:defRPr sz="48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pic>
        <p:nvPicPr>
          <p:cNvPr id="27" name="Picture 9"/>
          <p:cNvPicPr>
            <a:picLocks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94201" y="8010128"/>
            <a:ext cx="587586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8" name="Text Placeholder 2"/>
          <p:cNvSpPr>
            <a:spLocks noGrp="1"/>
          </p:cNvSpPr>
          <p:nvPr>
            <p:ph type="body" sz="quarter" idx="20"/>
          </p:nvPr>
        </p:nvSpPr>
        <p:spPr>
          <a:xfrm>
            <a:off x="5783288" y="8082136"/>
            <a:ext cx="5904656" cy="1440161"/>
          </a:xfrm>
          <a:prstGeom prst="rect">
            <a:avLst/>
          </a:prstGeom>
        </p:spPr>
        <p:txBody>
          <a:bodyPr vert="horz" numCol="1" anchor="t"/>
          <a:lstStyle>
            <a:lvl1pPr marL="0" indent="0" algn="l">
              <a:buSzPct val="62000"/>
              <a:buFontTx/>
              <a:buNone/>
              <a:defRPr sz="36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Tree>
    <p:extLst>
      <p:ext uri="{BB962C8B-B14F-4D97-AF65-F5344CB8AC3E}">
        <p14:creationId xmlns:p14="http://schemas.microsoft.com/office/powerpoint/2010/main" val="1085757859"/>
      </p:ext>
    </p:extLst>
  </p:cSld>
  <p:clrMapOvr>
    <a:masterClrMapping/>
  </p:clrMapOvr>
  <p:transition xmlns:p14="http://schemas.microsoft.com/office/powerpoint/2010/main" spd="med">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pward Flow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dirty="0" smtClean="0"/>
              <a:t>Alchemist </a:t>
            </a:r>
            <a:r>
              <a:rPr lang="de-DE" dirty="0" err="1" smtClean="0"/>
              <a:t>Presentation</a:t>
            </a:r>
            <a:endParaRPr lang="en-US" dirty="0"/>
          </a:p>
        </p:txBody>
      </p:sp>
      <p:sp>
        <p:nvSpPr>
          <p:cNvPr id="1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pic>
        <p:nvPicPr>
          <p:cNvPr id="2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54025" y="8667750"/>
            <a:ext cx="184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54350" y="8667750"/>
            <a:ext cx="18399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353088" y="8667750"/>
            <a:ext cx="184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24" name="Group 15"/>
          <p:cNvGrpSpPr>
            <a:grpSpLocks/>
          </p:cNvGrpSpPr>
          <p:nvPr userDrawn="1"/>
        </p:nvGrpSpPr>
        <p:grpSpPr bwMode="auto">
          <a:xfrm>
            <a:off x="14004925" y="11049000"/>
            <a:ext cx="2768600" cy="520700"/>
            <a:chOff x="0" y="0"/>
            <a:chExt cx="1744" cy="328"/>
          </a:xfrm>
        </p:grpSpPr>
        <p:sp>
          <p:nvSpPr>
            <p:cNvPr id="25" name="Freeform 13"/>
            <p:cNvSpPr>
              <a:spLocks/>
            </p:cNvSpPr>
            <p:nvPr/>
          </p:nvSpPr>
          <p:spPr bwMode="auto">
            <a:xfrm>
              <a:off x="56" y="16"/>
              <a:ext cx="1629" cy="295"/>
            </a:xfrm>
            <a:custGeom>
              <a:avLst/>
              <a:gdLst>
                <a:gd name="T0" fmla="+- 0 405 391"/>
                <a:gd name="T1" fmla="*/ T0 w 20645"/>
                <a:gd name="T2" fmla="*/ 0 h 20912"/>
                <a:gd name="T3" fmla="+- 0 3462 391"/>
                <a:gd name="T4" fmla="*/ T3 w 20645"/>
                <a:gd name="T5" fmla="*/ 20359 h 20912"/>
                <a:gd name="T6" fmla="+- 0 18441 391"/>
                <a:gd name="T7" fmla="*/ T6 w 20645"/>
                <a:gd name="T8" fmla="*/ 20359 h 20912"/>
                <a:gd name="T9" fmla="+- 0 20989 391"/>
                <a:gd name="T10" fmla="*/ T9 w 20645"/>
                <a:gd name="T11" fmla="*/ 558 h 20912"/>
              </a:gdLst>
              <a:ahLst/>
              <a:cxnLst>
                <a:cxn ang="0">
                  <a:pos x="T1" y="T2"/>
                </a:cxn>
                <a:cxn ang="0">
                  <a:pos x="T4" y="T5"/>
                </a:cxn>
                <a:cxn ang="0">
                  <a:pos x="T7" y="T8"/>
                </a:cxn>
                <a:cxn ang="0">
                  <a:pos x="T10" y="T11"/>
                </a:cxn>
              </a:cxnLst>
              <a:rect l="0" t="0" r="r" b="b"/>
              <a:pathLst>
                <a:path w="20645" h="20912">
                  <a:moveTo>
                    <a:pt x="14" y="0"/>
                  </a:moveTo>
                  <a:cubicBezTo>
                    <a:pt x="14" y="0"/>
                    <a:pt x="-391" y="20352"/>
                    <a:pt x="3071" y="20359"/>
                  </a:cubicBezTo>
                  <a:cubicBezTo>
                    <a:pt x="5584" y="20364"/>
                    <a:pt x="11121" y="21600"/>
                    <a:pt x="18050" y="20359"/>
                  </a:cubicBezTo>
                  <a:cubicBezTo>
                    <a:pt x="21209" y="19793"/>
                    <a:pt x="20598" y="558"/>
                    <a:pt x="20598" y="55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pic>
          <p:nvPicPr>
            <p:cNvPr id="26"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27" name="Group 18"/>
          <p:cNvGrpSpPr>
            <a:grpSpLocks/>
          </p:cNvGrpSpPr>
          <p:nvPr userDrawn="1"/>
        </p:nvGrpSpPr>
        <p:grpSpPr bwMode="auto">
          <a:xfrm>
            <a:off x="16583025" y="11049000"/>
            <a:ext cx="2768600" cy="520700"/>
            <a:chOff x="0" y="0"/>
            <a:chExt cx="1744" cy="328"/>
          </a:xfrm>
        </p:grpSpPr>
        <p:sp>
          <p:nvSpPr>
            <p:cNvPr id="28" name="Freeform 16"/>
            <p:cNvSpPr>
              <a:spLocks/>
            </p:cNvSpPr>
            <p:nvPr/>
          </p:nvSpPr>
          <p:spPr bwMode="auto">
            <a:xfrm>
              <a:off x="56" y="16"/>
              <a:ext cx="1629" cy="295"/>
            </a:xfrm>
            <a:custGeom>
              <a:avLst/>
              <a:gdLst>
                <a:gd name="T0" fmla="+- 0 405 391"/>
                <a:gd name="T1" fmla="*/ T0 w 20645"/>
                <a:gd name="T2" fmla="*/ 0 h 20912"/>
                <a:gd name="T3" fmla="+- 0 3462 391"/>
                <a:gd name="T4" fmla="*/ T3 w 20645"/>
                <a:gd name="T5" fmla="*/ 20359 h 20912"/>
                <a:gd name="T6" fmla="+- 0 18441 391"/>
                <a:gd name="T7" fmla="*/ T6 w 20645"/>
                <a:gd name="T8" fmla="*/ 20359 h 20912"/>
                <a:gd name="T9" fmla="+- 0 20989 391"/>
                <a:gd name="T10" fmla="*/ T9 w 20645"/>
                <a:gd name="T11" fmla="*/ 558 h 20912"/>
              </a:gdLst>
              <a:ahLst/>
              <a:cxnLst>
                <a:cxn ang="0">
                  <a:pos x="T1" y="T2"/>
                </a:cxn>
                <a:cxn ang="0">
                  <a:pos x="T4" y="T5"/>
                </a:cxn>
                <a:cxn ang="0">
                  <a:pos x="T7" y="T8"/>
                </a:cxn>
                <a:cxn ang="0">
                  <a:pos x="T10" y="T11"/>
                </a:cxn>
              </a:cxnLst>
              <a:rect l="0" t="0" r="r" b="b"/>
              <a:pathLst>
                <a:path w="20645" h="20912">
                  <a:moveTo>
                    <a:pt x="14" y="0"/>
                  </a:moveTo>
                  <a:cubicBezTo>
                    <a:pt x="14" y="0"/>
                    <a:pt x="-391" y="20352"/>
                    <a:pt x="3071" y="20359"/>
                  </a:cubicBezTo>
                  <a:cubicBezTo>
                    <a:pt x="5584" y="20364"/>
                    <a:pt x="11121" y="21600"/>
                    <a:pt x="18050" y="20359"/>
                  </a:cubicBezTo>
                  <a:cubicBezTo>
                    <a:pt x="21209" y="19793"/>
                    <a:pt x="20598" y="558"/>
                    <a:pt x="20598" y="55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pic>
          <p:nvPicPr>
            <p:cNvPr id="2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30" name="Group 21"/>
          <p:cNvGrpSpPr>
            <a:grpSpLocks/>
          </p:cNvGrpSpPr>
          <p:nvPr userDrawn="1"/>
        </p:nvGrpSpPr>
        <p:grpSpPr bwMode="auto">
          <a:xfrm>
            <a:off x="14047788" y="8034338"/>
            <a:ext cx="1422400" cy="609600"/>
            <a:chOff x="0" y="0"/>
            <a:chExt cx="896" cy="384"/>
          </a:xfrm>
        </p:grpSpPr>
        <p:sp>
          <p:nvSpPr>
            <p:cNvPr id="31" name="Freeform 19"/>
            <p:cNvSpPr>
              <a:spLocks/>
            </p:cNvSpPr>
            <p:nvPr/>
          </p:nvSpPr>
          <p:spPr bwMode="auto">
            <a:xfrm>
              <a:off x="16" y="16"/>
              <a:ext cx="832" cy="352"/>
            </a:xfrm>
            <a:custGeom>
              <a:avLst/>
              <a:gdLst>
                <a:gd name="T0" fmla="+- 0 524 497"/>
                <a:gd name="T1" fmla="*/ T0 w 20516"/>
                <a:gd name="T2" fmla="*/ 21600 h 21600"/>
                <a:gd name="T3" fmla="+- 0 3601 497"/>
                <a:gd name="T4" fmla="*/ T3 w 20516"/>
                <a:gd name="T5" fmla="*/ 10268 h 21600"/>
                <a:gd name="T6" fmla="+- 0 18314 497"/>
                <a:gd name="T7" fmla="*/ T6 w 20516"/>
                <a:gd name="T8" fmla="*/ 10487 h 21600"/>
                <a:gd name="T9" fmla="+- 0 20964 497"/>
                <a:gd name="T10" fmla="*/ T9 w 20516"/>
                <a:gd name="T11" fmla="*/ 0 h 21600"/>
              </a:gdLst>
              <a:ahLst/>
              <a:cxnLst>
                <a:cxn ang="0">
                  <a:pos x="T1" y="T2"/>
                </a:cxn>
                <a:cxn ang="0">
                  <a:pos x="T4" y="T5"/>
                </a:cxn>
                <a:cxn ang="0">
                  <a:pos x="T7" y="T8"/>
                </a:cxn>
                <a:cxn ang="0">
                  <a:pos x="T10" y="T11"/>
                </a:cxn>
              </a:cxnLst>
              <a:rect l="0" t="0" r="r" b="b"/>
              <a:pathLst>
                <a:path w="20516" h="21600">
                  <a:moveTo>
                    <a:pt x="27" y="21600"/>
                  </a:moveTo>
                  <a:cubicBezTo>
                    <a:pt x="27" y="21600"/>
                    <a:pt x="-497" y="10264"/>
                    <a:pt x="3104" y="10268"/>
                  </a:cubicBezTo>
                  <a:cubicBezTo>
                    <a:pt x="5720" y="10271"/>
                    <a:pt x="10609" y="11145"/>
                    <a:pt x="17817" y="10487"/>
                  </a:cubicBezTo>
                  <a:cubicBezTo>
                    <a:pt x="21103" y="10188"/>
                    <a:pt x="20467" y="0"/>
                    <a:pt x="20467"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pic>
          <p:nvPicPr>
            <p:cNvPr id="32"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9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33" name="Group 24"/>
          <p:cNvGrpSpPr>
            <a:grpSpLocks/>
          </p:cNvGrpSpPr>
          <p:nvPr userDrawn="1"/>
        </p:nvGrpSpPr>
        <p:grpSpPr bwMode="auto">
          <a:xfrm>
            <a:off x="17895888" y="8097838"/>
            <a:ext cx="1409700" cy="546100"/>
            <a:chOff x="0" y="0"/>
            <a:chExt cx="888" cy="344"/>
          </a:xfrm>
        </p:grpSpPr>
        <p:sp>
          <p:nvSpPr>
            <p:cNvPr id="34" name="Freeform 22"/>
            <p:cNvSpPr>
              <a:spLocks/>
            </p:cNvSpPr>
            <p:nvPr/>
          </p:nvSpPr>
          <p:spPr bwMode="auto">
            <a:xfrm flipH="1">
              <a:off x="56" y="16"/>
              <a:ext cx="815" cy="312"/>
            </a:xfrm>
            <a:custGeom>
              <a:avLst/>
              <a:gdLst>
                <a:gd name="T0" fmla="+- 0 558 529"/>
                <a:gd name="T1" fmla="*/ T0 w 20446"/>
                <a:gd name="T2" fmla="*/ 21600 h 21600"/>
                <a:gd name="T3" fmla="+- 0 3835 529"/>
                <a:gd name="T4" fmla="*/ T3 w 20446"/>
                <a:gd name="T5" fmla="*/ 10268 h 21600"/>
                <a:gd name="T6" fmla="+- 0 18100 529"/>
                <a:gd name="T7" fmla="*/ T6 w 20446"/>
                <a:gd name="T8" fmla="*/ 10487 h 21600"/>
                <a:gd name="T9" fmla="+- 0 20923 529"/>
                <a:gd name="T10" fmla="*/ T9 w 20446"/>
                <a:gd name="T11" fmla="*/ 0 h 21600"/>
              </a:gdLst>
              <a:ahLst/>
              <a:cxnLst>
                <a:cxn ang="0">
                  <a:pos x="T1" y="T2"/>
                </a:cxn>
                <a:cxn ang="0">
                  <a:pos x="T4" y="T5"/>
                </a:cxn>
                <a:cxn ang="0">
                  <a:pos x="T7" y="T8"/>
                </a:cxn>
                <a:cxn ang="0">
                  <a:pos x="T10" y="T11"/>
                </a:cxn>
              </a:cxnLst>
              <a:rect l="0" t="0" r="r" b="b"/>
              <a:pathLst>
                <a:path w="20446" h="21600">
                  <a:moveTo>
                    <a:pt x="29" y="21600"/>
                  </a:moveTo>
                  <a:cubicBezTo>
                    <a:pt x="29" y="21600"/>
                    <a:pt x="-529" y="10264"/>
                    <a:pt x="3306" y="10268"/>
                  </a:cubicBezTo>
                  <a:cubicBezTo>
                    <a:pt x="6091" y="10271"/>
                    <a:pt x="9895" y="11145"/>
                    <a:pt x="17571" y="10487"/>
                  </a:cubicBezTo>
                  <a:cubicBezTo>
                    <a:pt x="21071" y="10188"/>
                    <a:pt x="20394" y="0"/>
                    <a:pt x="20394"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pic>
          <p:nvPicPr>
            <p:cNvPr id="35"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88"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36" name="Group 27"/>
          <p:cNvGrpSpPr>
            <a:grpSpLocks/>
          </p:cNvGrpSpPr>
          <p:nvPr userDrawn="1"/>
        </p:nvGrpSpPr>
        <p:grpSpPr bwMode="auto">
          <a:xfrm>
            <a:off x="16654463" y="8204200"/>
            <a:ext cx="1371600" cy="419100"/>
            <a:chOff x="0" y="0"/>
            <a:chExt cx="864" cy="264"/>
          </a:xfrm>
        </p:grpSpPr>
        <p:sp>
          <p:nvSpPr>
            <p:cNvPr id="37" name="Freeform 25"/>
            <p:cNvSpPr>
              <a:spLocks/>
            </p:cNvSpPr>
            <p:nvPr/>
          </p:nvSpPr>
          <p:spPr bwMode="auto">
            <a:xfrm>
              <a:off x="16" y="16"/>
              <a:ext cx="829" cy="230"/>
            </a:xfrm>
            <a:custGeom>
              <a:avLst/>
              <a:gdLst>
                <a:gd name="T0" fmla="+- 0 524 497"/>
                <a:gd name="T1" fmla="*/ T0 w 20121"/>
                <a:gd name="T2" fmla="*/ 21600 h 21600"/>
                <a:gd name="T3" fmla="+- 0 3601 497"/>
                <a:gd name="T4" fmla="*/ T3 w 20121"/>
                <a:gd name="T5" fmla="*/ 5560 h 21600"/>
                <a:gd name="T6" fmla="+- 0 18314 497"/>
                <a:gd name="T7" fmla="*/ T6 w 20121"/>
                <a:gd name="T8" fmla="*/ 5871 h 21600"/>
                <a:gd name="T9" fmla="+- 0 20406 497"/>
                <a:gd name="T10" fmla="*/ T9 w 20121"/>
                <a:gd name="T11" fmla="*/ 0 h 21600"/>
              </a:gdLst>
              <a:ahLst/>
              <a:cxnLst>
                <a:cxn ang="0">
                  <a:pos x="T1" y="T2"/>
                </a:cxn>
                <a:cxn ang="0">
                  <a:pos x="T4" y="T5"/>
                </a:cxn>
                <a:cxn ang="0">
                  <a:pos x="T7" y="T8"/>
                </a:cxn>
                <a:cxn ang="0">
                  <a:pos x="T10" y="T11"/>
                </a:cxn>
              </a:cxnLst>
              <a:rect l="0" t="0" r="r" b="b"/>
              <a:pathLst>
                <a:path w="20121" h="21600">
                  <a:moveTo>
                    <a:pt x="27" y="21600"/>
                  </a:moveTo>
                  <a:cubicBezTo>
                    <a:pt x="27" y="21600"/>
                    <a:pt x="-497" y="5555"/>
                    <a:pt x="3104" y="5560"/>
                  </a:cubicBezTo>
                  <a:cubicBezTo>
                    <a:pt x="5720" y="5564"/>
                    <a:pt x="10609" y="6801"/>
                    <a:pt x="17817" y="5871"/>
                  </a:cubicBezTo>
                  <a:cubicBezTo>
                    <a:pt x="21103" y="5447"/>
                    <a:pt x="19909" y="0"/>
                    <a:pt x="19909"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pic>
          <p:nvPicPr>
            <p:cNvPr id="38" name="Picture 2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6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39" name="Group 30"/>
          <p:cNvGrpSpPr>
            <a:grpSpLocks/>
          </p:cNvGrpSpPr>
          <p:nvPr userDrawn="1"/>
        </p:nvGrpSpPr>
        <p:grpSpPr bwMode="auto">
          <a:xfrm>
            <a:off x="14458950" y="5708650"/>
            <a:ext cx="4440238" cy="2286000"/>
            <a:chOff x="0" y="0"/>
            <a:chExt cx="2796" cy="1440"/>
          </a:xfrm>
        </p:grpSpPr>
        <p:pic>
          <p:nvPicPr>
            <p:cNvPr id="40"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9"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 y="0"/>
              <a:ext cx="1159"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42" name="Picture 3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57525" y="2724150"/>
            <a:ext cx="184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43" name="Group 34"/>
          <p:cNvGrpSpPr>
            <a:grpSpLocks/>
          </p:cNvGrpSpPr>
          <p:nvPr userDrawn="1"/>
        </p:nvGrpSpPr>
        <p:grpSpPr bwMode="auto">
          <a:xfrm>
            <a:off x="15346363" y="8204200"/>
            <a:ext cx="1358900" cy="419100"/>
            <a:chOff x="0" y="0"/>
            <a:chExt cx="856" cy="264"/>
          </a:xfrm>
        </p:grpSpPr>
        <p:sp>
          <p:nvSpPr>
            <p:cNvPr id="44" name="Freeform 32"/>
            <p:cNvSpPr>
              <a:spLocks/>
            </p:cNvSpPr>
            <p:nvPr/>
          </p:nvSpPr>
          <p:spPr bwMode="auto">
            <a:xfrm flipH="1">
              <a:off x="16" y="16"/>
              <a:ext cx="824" cy="230"/>
            </a:xfrm>
            <a:custGeom>
              <a:avLst/>
              <a:gdLst>
                <a:gd name="T0" fmla="+- 0 524 497"/>
                <a:gd name="T1" fmla="*/ T0 w 20006"/>
                <a:gd name="T2" fmla="*/ 21600 h 21600"/>
                <a:gd name="T3" fmla="+- 0 3601 497"/>
                <a:gd name="T4" fmla="*/ T3 w 20006"/>
                <a:gd name="T5" fmla="*/ 5560 h 21600"/>
                <a:gd name="T6" fmla="+- 0 18314 497"/>
                <a:gd name="T7" fmla="*/ T6 w 20006"/>
                <a:gd name="T8" fmla="*/ 5871 h 21600"/>
                <a:gd name="T9" fmla="+- 0 20212 497"/>
                <a:gd name="T10" fmla="*/ T9 w 20006"/>
                <a:gd name="T11" fmla="*/ 0 h 21600"/>
              </a:gdLst>
              <a:ahLst/>
              <a:cxnLst>
                <a:cxn ang="0">
                  <a:pos x="T1" y="T2"/>
                </a:cxn>
                <a:cxn ang="0">
                  <a:pos x="T4" y="T5"/>
                </a:cxn>
                <a:cxn ang="0">
                  <a:pos x="T7" y="T8"/>
                </a:cxn>
                <a:cxn ang="0">
                  <a:pos x="T10" y="T11"/>
                </a:cxn>
              </a:cxnLst>
              <a:rect l="0" t="0" r="r" b="b"/>
              <a:pathLst>
                <a:path w="20006" h="21600">
                  <a:moveTo>
                    <a:pt x="27" y="21600"/>
                  </a:moveTo>
                  <a:cubicBezTo>
                    <a:pt x="27" y="21600"/>
                    <a:pt x="-497" y="5555"/>
                    <a:pt x="3104" y="5560"/>
                  </a:cubicBezTo>
                  <a:cubicBezTo>
                    <a:pt x="5720" y="5564"/>
                    <a:pt x="10609" y="6801"/>
                    <a:pt x="17817" y="5871"/>
                  </a:cubicBezTo>
                  <a:cubicBezTo>
                    <a:pt x="21103" y="5447"/>
                    <a:pt x="19715" y="0"/>
                    <a:pt x="19715"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pic>
          <p:nvPicPr>
            <p:cNvPr id="45" name="Picture 3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5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46" name="Group 37"/>
          <p:cNvGrpSpPr>
            <a:grpSpLocks/>
          </p:cNvGrpSpPr>
          <p:nvPr userDrawn="1"/>
        </p:nvGrpSpPr>
        <p:grpSpPr bwMode="auto">
          <a:xfrm>
            <a:off x="15368588" y="5075238"/>
            <a:ext cx="1397000" cy="609600"/>
            <a:chOff x="0" y="0"/>
            <a:chExt cx="880" cy="384"/>
          </a:xfrm>
        </p:grpSpPr>
        <p:sp>
          <p:nvSpPr>
            <p:cNvPr id="47" name="Freeform 35"/>
            <p:cNvSpPr>
              <a:spLocks/>
            </p:cNvSpPr>
            <p:nvPr/>
          </p:nvSpPr>
          <p:spPr bwMode="auto">
            <a:xfrm>
              <a:off x="16" y="16"/>
              <a:ext cx="816" cy="352"/>
            </a:xfrm>
            <a:custGeom>
              <a:avLst/>
              <a:gdLst>
                <a:gd name="T0" fmla="+- 0 524 497"/>
                <a:gd name="T1" fmla="*/ T0 w 20516"/>
                <a:gd name="T2" fmla="*/ 21600 h 21600"/>
                <a:gd name="T3" fmla="+- 0 3601 497"/>
                <a:gd name="T4" fmla="*/ T3 w 20516"/>
                <a:gd name="T5" fmla="*/ 10268 h 21600"/>
                <a:gd name="T6" fmla="+- 0 18314 497"/>
                <a:gd name="T7" fmla="*/ T6 w 20516"/>
                <a:gd name="T8" fmla="*/ 10487 h 21600"/>
                <a:gd name="T9" fmla="+- 0 20964 497"/>
                <a:gd name="T10" fmla="*/ T9 w 20516"/>
                <a:gd name="T11" fmla="*/ 0 h 21600"/>
              </a:gdLst>
              <a:ahLst/>
              <a:cxnLst>
                <a:cxn ang="0">
                  <a:pos x="T1" y="T2"/>
                </a:cxn>
                <a:cxn ang="0">
                  <a:pos x="T4" y="T5"/>
                </a:cxn>
                <a:cxn ang="0">
                  <a:pos x="T7" y="T8"/>
                </a:cxn>
                <a:cxn ang="0">
                  <a:pos x="T10" y="T11"/>
                </a:cxn>
              </a:cxnLst>
              <a:rect l="0" t="0" r="r" b="b"/>
              <a:pathLst>
                <a:path w="20516" h="21600">
                  <a:moveTo>
                    <a:pt x="27" y="21600"/>
                  </a:moveTo>
                  <a:cubicBezTo>
                    <a:pt x="27" y="21600"/>
                    <a:pt x="-497" y="10264"/>
                    <a:pt x="3104" y="10268"/>
                  </a:cubicBezTo>
                  <a:cubicBezTo>
                    <a:pt x="5720" y="10271"/>
                    <a:pt x="10609" y="11145"/>
                    <a:pt x="17817" y="10487"/>
                  </a:cubicBezTo>
                  <a:cubicBezTo>
                    <a:pt x="21103" y="10188"/>
                    <a:pt x="20467" y="0"/>
                    <a:pt x="20467"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pic>
          <p:nvPicPr>
            <p:cNvPr id="48" name="Picture 3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88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49" name="Group 40"/>
          <p:cNvGrpSpPr>
            <a:grpSpLocks/>
          </p:cNvGrpSpPr>
          <p:nvPr userDrawn="1"/>
        </p:nvGrpSpPr>
        <p:grpSpPr bwMode="auto">
          <a:xfrm>
            <a:off x="16638588" y="5156200"/>
            <a:ext cx="1371600" cy="533400"/>
            <a:chOff x="0" y="0"/>
            <a:chExt cx="864" cy="336"/>
          </a:xfrm>
        </p:grpSpPr>
        <p:sp>
          <p:nvSpPr>
            <p:cNvPr id="50" name="Freeform 38"/>
            <p:cNvSpPr>
              <a:spLocks/>
            </p:cNvSpPr>
            <p:nvPr/>
          </p:nvSpPr>
          <p:spPr bwMode="auto">
            <a:xfrm flipH="1">
              <a:off x="16" y="16"/>
              <a:ext cx="834" cy="302"/>
            </a:xfrm>
            <a:custGeom>
              <a:avLst/>
              <a:gdLst>
                <a:gd name="T0" fmla="+- 0 524 497"/>
                <a:gd name="T1" fmla="*/ T0 w 20236"/>
                <a:gd name="T2" fmla="*/ 21600 h 21600"/>
                <a:gd name="T3" fmla="+- 0 3601 497"/>
                <a:gd name="T4" fmla="*/ T3 w 20236"/>
                <a:gd name="T5" fmla="*/ 9376 h 21600"/>
                <a:gd name="T6" fmla="+- 0 18314 497"/>
                <a:gd name="T7" fmla="*/ T6 w 20236"/>
                <a:gd name="T8" fmla="*/ 9613 h 21600"/>
                <a:gd name="T9" fmla="+- 0 20585 497"/>
                <a:gd name="T10" fmla="*/ T9 w 20236"/>
                <a:gd name="T11" fmla="*/ 0 h 21600"/>
              </a:gdLst>
              <a:ahLst/>
              <a:cxnLst>
                <a:cxn ang="0">
                  <a:pos x="T1" y="T2"/>
                </a:cxn>
                <a:cxn ang="0">
                  <a:pos x="T4" y="T5"/>
                </a:cxn>
                <a:cxn ang="0">
                  <a:pos x="T7" y="T8"/>
                </a:cxn>
                <a:cxn ang="0">
                  <a:pos x="T10" y="T11"/>
                </a:cxn>
              </a:cxnLst>
              <a:rect l="0" t="0" r="r" b="b"/>
              <a:pathLst>
                <a:path w="20236" h="21600">
                  <a:moveTo>
                    <a:pt x="27" y="21600"/>
                  </a:moveTo>
                  <a:cubicBezTo>
                    <a:pt x="27" y="21600"/>
                    <a:pt x="-497" y="9372"/>
                    <a:pt x="3104" y="9376"/>
                  </a:cubicBezTo>
                  <a:cubicBezTo>
                    <a:pt x="5720" y="9379"/>
                    <a:pt x="10609" y="10322"/>
                    <a:pt x="17817" y="9613"/>
                  </a:cubicBezTo>
                  <a:cubicBezTo>
                    <a:pt x="21103" y="9290"/>
                    <a:pt x="20088" y="0"/>
                    <a:pt x="20088"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pic>
          <p:nvPicPr>
            <p:cNvPr id="51" name="Picture 3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6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52" name="Picture 9"/>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038872" y="2775272"/>
            <a:ext cx="94615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3" name="Text Placeholder 2"/>
          <p:cNvSpPr>
            <a:spLocks noGrp="1"/>
          </p:cNvSpPr>
          <p:nvPr>
            <p:ph type="body" sz="quarter" idx="13"/>
          </p:nvPr>
        </p:nvSpPr>
        <p:spPr>
          <a:xfrm>
            <a:off x="2398912" y="3545633"/>
            <a:ext cx="8856984" cy="1224136"/>
          </a:xfrm>
          <a:prstGeom prst="rect">
            <a:avLst/>
          </a:prstGeom>
        </p:spPr>
        <p:txBody>
          <a:bodyPr vert="horz" numCol="1" anchor="t"/>
          <a:lstStyle>
            <a:lvl1pPr marL="0" indent="0" algn="l">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pic>
        <p:nvPicPr>
          <p:cNvPr id="54" name="Picture 9"/>
          <p:cNvPicPr>
            <a:picLocks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409825" y="4710113"/>
            <a:ext cx="8813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5" name="Text Placeholder 2"/>
          <p:cNvSpPr>
            <a:spLocks noGrp="1"/>
          </p:cNvSpPr>
          <p:nvPr>
            <p:ph type="body" sz="quarter" idx="14"/>
          </p:nvPr>
        </p:nvSpPr>
        <p:spPr>
          <a:xfrm>
            <a:off x="2398912" y="4985792"/>
            <a:ext cx="8856984" cy="5328592"/>
          </a:xfrm>
          <a:prstGeom prst="rect">
            <a:avLst/>
          </a:prstGeom>
        </p:spPr>
        <p:txBody>
          <a:bodyPr vert="horz" numCol="1" anchor="t"/>
          <a:lstStyle>
            <a:lvl1pPr marL="0" indent="0" algn="l">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58" name="Text Placeholder 57"/>
          <p:cNvSpPr>
            <a:spLocks noGrp="1"/>
          </p:cNvSpPr>
          <p:nvPr>
            <p:ph type="body" sz="quarter" idx="15"/>
          </p:nvPr>
        </p:nvSpPr>
        <p:spPr>
          <a:xfrm>
            <a:off x="15936913" y="3186113"/>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
        <p:nvSpPr>
          <p:cNvPr id="59" name="Text Placeholder 57"/>
          <p:cNvSpPr>
            <a:spLocks noGrp="1"/>
          </p:cNvSpPr>
          <p:nvPr>
            <p:ph type="body" sz="quarter" idx="16"/>
          </p:nvPr>
        </p:nvSpPr>
        <p:spPr>
          <a:xfrm>
            <a:off x="14640272" y="6137920"/>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
        <p:nvSpPr>
          <p:cNvPr id="60" name="Text Placeholder 57"/>
          <p:cNvSpPr>
            <a:spLocks noGrp="1"/>
          </p:cNvSpPr>
          <p:nvPr>
            <p:ph type="body" sz="quarter" idx="17"/>
          </p:nvPr>
        </p:nvSpPr>
        <p:spPr>
          <a:xfrm>
            <a:off x="17232560" y="6137920"/>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
        <p:nvSpPr>
          <p:cNvPr id="64" name="Text Placeholder 57"/>
          <p:cNvSpPr>
            <a:spLocks noGrp="1"/>
          </p:cNvSpPr>
          <p:nvPr>
            <p:ph type="body" sz="quarter" idx="18"/>
          </p:nvPr>
        </p:nvSpPr>
        <p:spPr>
          <a:xfrm>
            <a:off x="18528704" y="9090248"/>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
        <p:nvSpPr>
          <p:cNvPr id="65" name="Text Placeholder 57"/>
          <p:cNvSpPr>
            <a:spLocks noGrp="1"/>
          </p:cNvSpPr>
          <p:nvPr>
            <p:ph type="body" sz="quarter" idx="19"/>
          </p:nvPr>
        </p:nvSpPr>
        <p:spPr>
          <a:xfrm>
            <a:off x="15936416" y="9090248"/>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
        <p:nvSpPr>
          <p:cNvPr id="66" name="Text Placeholder 57"/>
          <p:cNvSpPr>
            <a:spLocks noGrp="1"/>
          </p:cNvSpPr>
          <p:nvPr>
            <p:ph type="body" sz="quarter" idx="20"/>
          </p:nvPr>
        </p:nvSpPr>
        <p:spPr>
          <a:xfrm>
            <a:off x="13344128" y="9090248"/>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Tree>
    <p:extLst>
      <p:ext uri="{BB962C8B-B14F-4D97-AF65-F5344CB8AC3E}">
        <p14:creationId xmlns:p14="http://schemas.microsoft.com/office/powerpoint/2010/main" val="388861487"/>
      </p:ext>
    </p:extLst>
  </p:cSld>
  <p:clrMapOvr>
    <a:masterClrMapping/>
  </p:clrMapOvr>
  <p:transition xmlns:p14="http://schemas.microsoft.com/office/powerpoint/2010/main" spd="med">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wnward Flow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dirty="0" smtClean="0"/>
              <a:t>Alchemist </a:t>
            </a:r>
            <a:r>
              <a:rPr lang="de-DE" dirty="0" err="1" smtClean="0"/>
              <a:t>Presentation</a:t>
            </a:r>
            <a:endParaRPr lang="en-US" dirty="0"/>
          </a:p>
        </p:txBody>
      </p:sp>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8872" y="2775272"/>
            <a:ext cx="94615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 name="Text Placeholder 2"/>
          <p:cNvSpPr>
            <a:spLocks noGrp="1"/>
          </p:cNvSpPr>
          <p:nvPr>
            <p:ph type="body" sz="quarter" idx="13"/>
          </p:nvPr>
        </p:nvSpPr>
        <p:spPr>
          <a:xfrm>
            <a:off x="2398912" y="3545633"/>
            <a:ext cx="8856984" cy="1224136"/>
          </a:xfrm>
          <a:prstGeom prst="rect">
            <a:avLst/>
          </a:prstGeom>
        </p:spPr>
        <p:txBody>
          <a:bodyPr vert="horz" numCol="1" anchor="t"/>
          <a:lstStyle>
            <a:lvl1pPr marL="0" indent="0" algn="l">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pic>
        <p:nvPicPr>
          <p:cNvPr id="9" name="Picture 9"/>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09825" y="4710113"/>
            <a:ext cx="8813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0" name="Text Placeholder 2"/>
          <p:cNvSpPr>
            <a:spLocks noGrp="1"/>
          </p:cNvSpPr>
          <p:nvPr>
            <p:ph type="body" sz="quarter" idx="14"/>
          </p:nvPr>
        </p:nvSpPr>
        <p:spPr>
          <a:xfrm>
            <a:off x="2398912" y="4985792"/>
            <a:ext cx="8856984" cy="5256584"/>
          </a:xfrm>
          <a:prstGeom prst="rect">
            <a:avLst/>
          </a:prstGeom>
        </p:spPr>
        <p:txBody>
          <a:bodyPr vert="horz" numCol="1" anchor="t"/>
          <a:lstStyle>
            <a:lvl1pPr marL="0" indent="0" algn="l">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pic>
        <p:nvPicPr>
          <p:cNvPr id="4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154025" y="8667750"/>
            <a:ext cx="184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2" name="Picture 1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754350" y="8667750"/>
            <a:ext cx="18399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3088" y="8667750"/>
            <a:ext cx="184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44" name="Group 15"/>
          <p:cNvGrpSpPr>
            <a:grpSpLocks/>
          </p:cNvGrpSpPr>
          <p:nvPr userDrawn="1"/>
        </p:nvGrpSpPr>
        <p:grpSpPr bwMode="auto">
          <a:xfrm>
            <a:off x="14458950" y="5708650"/>
            <a:ext cx="4440238" cy="2286000"/>
            <a:chOff x="0" y="0"/>
            <a:chExt cx="2796" cy="1440"/>
          </a:xfrm>
        </p:grpSpPr>
        <p:pic>
          <p:nvPicPr>
            <p:cNvPr id="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59"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 y="0"/>
              <a:ext cx="1159"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47"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757525" y="2724150"/>
            <a:ext cx="184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48" name="Group 19"/>
          <p:cNvGrpSpPr>
            <a:grpSpLocks/>
          </p:cNvGrpSpPr>
          <p:nvPr userDrawn="1"/>
        </p:nvGrpSpPr>
        <p:grpSpPr bwMode="auto">
          <a:xfrm>
            <a:off x="13996988" y="8034338"/>
            <a:ext cx="1422400" cy="609600"/>
            <a:chOff x="0" y="0"/>
            <a:chExt cx="896" cy="384"/>
          </a:xfrm>
        </p:grpSpPr>
        <p:sp>
          <p:nvSpPr>
            <p:cNvPr id="49" name="Freeform 17"/>
            <p:cNvSpPr>
              <a:spLocks/>
            </p:cNvSpPr>
            <p:nvPr/>
          </p:nvSpPr>
          <p:spPr bwMode="auto">
            <a:xfrm>
              <a:off x="48" y="16"/>
              <a:ext cx="832" cy="352"/>
            </a:xfrm>
            <a:custGeom>
              <a:avLst/>
              <a:gdLst>
                <a:gd name="T0" fmla="+- 0 524 497"/>
                <a:gd name="T1" fmla="*/ T0 w 20516"/>
                <a:gd name="T2" fmla="*/ 21600 h 21600"/>
                <a:gd name="T3" fmla="+- 0 3601 497"/>
                <a:gd name="T4" fmla="*/ T3 w 20516"/>
                <a:gd name="T5" fmla="*/ 10268 h 21600"/>
                <a:gd name="T6" fmla="+- 0 18314 497"/>
                <a:gd name="T7" fmla="*/ T6 w 20516"/>
                <a:gd name="T8" fmla="*/ 10487 h 21600"/>
                <a:gd name="T9" fmla="+- 0 20964 497"/>
                <a:gd name="T10" fmla="*/ T9 w 20516"/>
                <a:gd name="T11" fmla="*/ 0 h 21600"/>
              </a:gdLst>
              <a:ahLst/>
              <a:cxnLst>
                <a:cxn ang="0">
                  <a:pos x="T1" y="T2"/>
                </a:cxn>
                <a:cxn ang="0">
                  <a:pos x="T4" y="T5"/>
                </a:cxn>
                <a:cxn ang="0">
                  <a:pos x="T7" y="T8"/>
                </a:cxn>
                <a:cxn ang="0">
                  <a:pos x="T10" y="T11"/>
                </a:cxn>
              </a:cxnLst>
              <a:rect l="0" t="0" r="r" b="b"/>
              <a:pathLst>
                <a:path w="20516" h="21600">
                  <a:moveTo>
                    <a:pt x="27" y="21600"/>
                  </a:moveTo>
                  <a:cubicBezTo>
                    <a:pt x="27" y="21600"/>
                    <a:pt x="-497" y="10264"/>
                    <a:pt x="3104" y="10268"/>
                  </a:cubicBezTo>
                  <a:cubicBezTo>
                    <a:pt x="5720" y="10271"/>
                    <a:pt x="10609" y="11145"/>
                    <a:pt x="17817" y="10487"/>
                  </a:cubicBezTo>
                  <a:cubicBezTo>
                    <a:pt x="21103" y="10188"/>
                    <a:pt x="20467" y="0"/>
                    <a:pt x="20467"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50"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9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51" name="Group 22"/>
          <p:cNvGrpSpPr>
            <a:grpSpLocks/>
          </p:cNvGrpSpPr>
          <p:nvPr userDrawn="1"/>
        </p:nvGrpSpPr>
        <p:grpSpPr bwMode="auto">
          <a:xfrm>
            <a:off x="17959388" y="8097838"/>
            <a:ext cx="1409700" cy="546100"/>
            <a:chOff x="0" y="0"/>
            <a:chExt cx="888" cy="344"/>
          </a:xfrm>
        </p:grpSpPr>
        <p:sp>
          <p:nvSpPr>
            <p:cNvPr id="52" name="Freeform 20"/>
            <p:cNvSpPr>
              <a:spLocks/>
            </p:cNvSpPr>
            <p:nvPr/>
          </p:nvSpPr>
          <p:spPr bwMode="auto">
            <a:xfrm flipH="1">
              <a:off x="16" y="16"/>
              <a:ext cx="815" cy="312"/>
            </a:xfrm>
            <a:custGeom>
              <a:avLst/>
              <a:gdLst>
                <a:gd name="T0" fmla="+- 0 558 529"/>
                <a:gd name="T1" fmla="*/ T0 w 20446"/>
                <a:gd name="T2" fmla="*/ 21600 h 21600"/>
                <a:gd name="T3" fmla="+- 0 3835 529"/>
                <a:gd name="T4" fmla="*/ T3 w 20446"/>
                <a:gd name="T5" fmla="*/ 10268 h 21600"/>
                <a:gd name="T6" fmla="+- 0 18100 529"/>
                <a:gd name="T7" fmla="*/ T6 w 20446"/>
                <a:gd name="T8" fmla="*/ 10487 h 21600"/>
                <a:gd name="T9" fmla="+- 0 20923 529"/>
                <a:gd name="T10" fmla="*/ T9 w 20446"/>
                <a:gd name="T11" fmla="*/ 0 h 21600"/>
              </a:gdLst>
              <a:ahLst/>
              <a:cxnLst>
                <a:cxn ang="0">
                  <a:pos x="T1" y="T2"/>
                </a:cxn>
                <a:cxn ang="0">
                  <a:pos x="T4" y="T5"/>
                </a:cxn>
                <a:cxn ang="0">
                  <a:pos x="T7" y="T8"/>
                </a:cxn>
                <a:cxn ang="0">
                  <a:pos x="T10" y="T11"/>
                </a:cxn>
              </a:cxnLst>
              <a:rect l="0" t="0" r="r" b="b"/>
              <a:pathLst>
                <a:path w="20446" h="21600">
                  <a:moveTo>
                    <a:pt x="29" y="21600"/>
                  </a:moveTo>
                  <a:cubicBezTo>
                    <a:pt x="29" y="21600"/>
                    <a:pt x="-529" y="10264"/>
                    <a:pt x="3306" y="10268"/>
                  </a:cubicBezTo>
                  <a:cubicBezTo>
                    <a:pt x="6091" y="10271"/>
                    <a:pt x="9895" y="11145"/>
                    <a:pt x="17571" y="10487"/>
                  </a:cubicBezTo>
                  <a:cubicBezTo>
                    <a:pt x="21071" y="10188"/>
                    <a:pt x="20394" y="0"/>
                    <a:pt x="20394"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53" name="Picture 2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88"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54" name="Group 25"/>
          <p:cNvGrpSpPr>
            <a:grpSpLocks/>
          </p:cNvGrpSpPr>
          <p:nvPr userDrawn="1"/>
        </p:nvGrpSpPr>
        <p:grpSpPr bwMode="auto">
          <a:xfrm>
            <a:off x="16654463" y="8204200"/>
            <a:ext cx="1371600" cy="419100"/>
            <a:chOff x="0" y="0"/>
            <a:chExt cx="864" cy="264"/>
          </a:xfrm>
        </p:grpSpPr>
        <p:sp>
          <p:nvSpPr>
            <p:cNvPr id="55" name="Freeform 23"/>
            <p:cNvSpPr>
              <a:spLocks/>
            </p:cNvSpPr>
            <p:nvPr/>
          </p:nvSpPr>
          <p:spPr bwMode="auto">
            <a:xfrm>
              <a:off x="16" y="16"/>
              <a:ext cx="829" cy="230"/>
            </a:xfrm>
            <a:custGeom>
              <a:avLst/>
              <a:gdLst>
                <a:gd name="T0" fmla="+- 0 524 497"/>
                <a:gd name="T1" fmla="*/ T0 w 20121"/>
                <a:gd name="T2" fmla="*/ 21600 h 21600"/>
                <a:gd name="T3" fmla="+- 0 3601 497"/>
                <a:gd name="T4" fmla="*/ T3 w 20121"/>
                <a:gd name="T5" fmla="*/ 5560 h 21600"/>
                <a:gd name="T6" fmla="+- 0 18314 497"/>
                <a:gd name="T7" fmla="*/ T6 w 20121"/>
                <a:gd name="T8" fmla="*/ 5871 h 21600"/>
                <a:gd name="T9" fmla="+- 0 20406 497"/>
                <a:gd name="T10" fmla="*/ T9 w 20121"/>
                <a:gd name="T11" fmla="*/ 0 h 21600"/>
              </a:gdLst>
              <a:ahLst/>
              <a:cxnLst>
                <a:cxn ang="0">
                  <a:pos x="T1" y="T2"/>
                </a:cxn>
                <a:cxn ang="0">
                  <a:pos x="T4" y="T5"/>
                </a:cxn>
                <a:cxn ang="0">
                  <a:pos x="T7" y="T8"/>
                </a:cxn>
                <a:cxn ang="0">
                  <a:pos x="T10" y="T11"/>
                </a:cxn>
              </a:cxnLst>
              <a:rect l="0" t="0" r="r" b="b"/>
              <a:pathLst>
                <a:path w="20121" h="21600">
                  <a:moveTo>
                    <a:pt x="27" y="21600"/>
                  </a:moveTo>
                  <a:cubicBezTo>
                    <a:pt x="27" y="21600"/>
                    <a:pt x="-497" y="5555"/>
                    <a:pt x="3104" y="5560"/>
                  </a:cubicBezTo>
                  <a:cubicBezTo>
                    <a:pt x="5720" y="5564"/>
                    <a:pt x="10609" y="6801"/>
                    <a:pt x="17817" y="5871"/>
                  </a:cubicBezTo>
                  <a:cubicBezTo>
                    <a:pt x="21103" y="5447"/>
                    <a:pt x="19909" y="0"/>
                    <a:pt x="19909"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56" name="Picture 2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6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57" name="Group 28"/>
          <p:cNvGrpSpPr>
            <a:grpSpLocks/>
          </p:cNvGrpSpPr>
          <p:nvPr userDrawn="1"/>
        </p:nvGrpSpPr>
        <p:grpSpPr bwMode="auto">
          <a:xfrm>
            <a:off x="15346363" y="8204200"/>
            <a:ext cx="1422400" cy="419100"/>
            <a:chOff x="0" y="0"/>
            <a:chExt cx="896" cy="264"/>
          </a:xfrm>
        </p:grpSpPr>
        <p:sp>
          <p:nvSpPr>
            <p:cNvPr id="58" name="Freeform 26"/>
            <p:cNvSpPr>
              <a:spLocks/>
            </p:cNvSpPr>
            <p:nvPr/>
          </p:nvSpPr>
          <p:spPr bwMode="auto">
            <a:xfrm flipH="1">
              <a:off x="16" y="16"/>
              <a:ext cx="824" cy="230"/>
            </a:xfrm>
            <a:custGeom>
              <a:avLst/>
              <a:gdLst>
                <a:gd name="T0" fmla="+- 0 524 497"/>
                <a:gd name="T1" fmla="*/ T0 w 20006"/>
                <a:gd name="T2" fmla="*/ 21600 h 21600"/>
                <a:gd name="T3" fmla="+- 0 3601 497"/>
                <a:gd name="T4" fmla="*/ T3 w 20006"/>
                <a:gd name="T5" fmla="*/ 5560 h 21600"/>
                <a:gd name="T6" fmla="+- 0 18314 497"/>
                <a:gd name="T7" fmla="*/ T6 w 20006"/>
                <a:gd name="T8" fmla="*/ 5871 h 21600"/>
                <a:gd name="T9" fmla="+- 0 20212 497"/>
                <a:gd name="T10" fmla="*/ T9 w 20006"/>
                <a:gd name="T11" fmla="*/ 0 h 21600"/>
              </a:gdLst>
              <a:ahLst/>
              <a:cxnLst>
                <a:cxn ang="0">
                  <a:pos x="T1" y="T2"/>
                </a:cxn>
                <a:cxn ang="0">
                  <a:pos x="T4" y="T5"/>
                </a:cxn>
                <a:cxn ang="0">
                  <a:pos x="T7" y="T8"/>
                </a:cxn>
                <a:cxn ang="0">
                  <a:pos x="T10" y="T11"/>
                </a:cxn>
              </a:cxnLst>
              <a:rect l="0" t="0" r="r" b="b"/>
              <a:pathLst>
                <a:path w="20006" h="21600">
                  <a:moveTo>
                    <a:pt x="27" y="21600"/>
                  </a:moveTo>
                  <a:cubicBezTo>
                    <a:pt x="27" y="21600"/>
                    <a:pt x="-497" y="5555"/>
                    <a:pt x="3104" y="5560"/>
                  </a:cubicBezTo>
                  <a:cubicBezTo>
                    <a:pt x="5720" y="5564"/>
                    <a:pt x="10609" y="6801"/>
                    <a:pt x="17817" y="5871"/>
                  </a:cubicBezTo>
                  <a:cubicBezTo>
                    <a:pt x="21103" y="5447"/>
                    <a:pt x="19715" y="0"/>
                    <a:pt x="19715"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59" name="Picture 2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89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60" name="Group 31"/>
          <p:cNvGrpSpPr>
            <a:grpSpLocks/>
          </p:cNvGrpSpPr>
          <p:nvPr userDrawn="1"/>
        </p:nvGrpSpPr>
        <p:grpSpPr bwMode="auto">
          <a:xfrm>
            <a:off x="15317788" y="5075238"/>
            <a:ext cx="1397000" cy="609600"/>
            <a:chOff x="0" y="0"/>
            <a:chExt cx="880" cy="384"/>
          </a:xfrm>
        </p:grpSpPr>
        <p:sp>
          <p:nvSpPr>
            <p:cNvPr id="61" name="Freeform 29"/>
            <p:cNvSpPr>
              <a:spLocks/>
            </p:cNvSpPr>
            <p:nvPr/>
          </p:nvSpPr>
          <p:spPr bwMode="auto">
            <a:xfrm>
              <a:off x="48" y="16"/>
              <a:ext cx="816" cy="352"/>
            </a:xfrm>
            <a:custGeom>
              <a:avLst/>
              <a:gdLst>
                <a:gd name="T0" fmla="+- 0 524 497"/>
                <a:gd name="T1" fmla="*/ T0 w 20516"/>
                <a:gd name="T2" fmla="*/ 21600 h 21600"/>
                <a:gd name="T3" fmla="+- 0 3601 497"/>
                <a:gd name="T4" fmla="*/ T3 w 20516"/>
                <a:gd name="T5" fmla="*/ 10268 h 21600"/>
                <a:gd name="T6" fmla="+- 0 18314 497"/>
                <a:gd name="T7" fmla="*/ T6 w 20516"/>
                <a:gd name="T8" fmla="*/ 10487 h 21600"/>
                <a:gd name="T9" fmla="+- 0 20964 497"/>
                <a:gd name="T10" fmla="*/ T9 w 20516"/>
                <a:gd name="T11" fmla="*/ 0 h 21600"/>
              </a:gdLst>
              <a:ahLst/>
              <a:cxnLst>
                <a:cxn ang="0">
                  <a:pos x="T1" y="T2"/>
                </a:cxn>
                <a:cxn ang="0">
                  <a:pos x="T4" y="T5"/>
                </a:cxn>
                <a:cxn ang="0">
                  <a:pos x="T7" y="T8"/>
                </a:cxn>
                <a:cxn ang="0">
                  <a:pos x="T10" y="T11"/>
                </a:cxn>
              </a:cxnLst>
              <a:rect l="0" t="0" r="r" b="b"/>
              <a:pathLst>
                <a:path w="20516" h="21600">
                  <a:moveTo>
                    <a:pt x="27" y="21600"/>
                  </a:moveTo>
                  <a:cubicBezTo>
                    <a:pt x="27" y="21600"/>
                    <a:pt x="-497" y="10264"/>
                    <a:pt x="3104" y="10268"/>
                  </a:cubicBezTo>
                  <a:cubicBezTo>
                    <a:pt x="5720" y="10271"/>
                    <a:pt x="10609" y="11145"/>
                    <a:pt x="17817" y="10487"/>
                  </a:cubicBezTo>
                  <a:cubicBezTo>
                    <a:pt x="21103" y="10188"/>
                    <a:pt x="20467" y="0"/>
                    <a:pt x="20467"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62" name="Picture 3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63" name="Group 34"/>
          <p:cNvGrpSpPr>
            <a:grpSpLocks/>
          </p:cNvGrpSpPr>
          <p:nvPr userDrawn="1"/>
        </p:nvGrpSpPr>
        <p:grpSpPr bwMode="auto">
          <a:xfrm>
            <a:off x="16654463" y="5154613"/>
            <a:ext cx="1422400" cy="533400"/>
            <a:chOff x="0" y="0"/>
            <a:chExt cx="896" cy="336"/>
          </a:xfrm>
        </p:grpSpPr>
        <p:sp>
          <p:nvSpPr>
            <p:cNvPr id="64" name="Freeform 32"/>
            <p:cNvSpPr>
              <a:spLocks/>
            </p:cNvSpPr>
            <p:nvPr/>
          </p:nvSpPr>
          <p:spPr bwMode="auto">
            <a:xfrm flipH="1">
              <a:off x="16" y="16"/>
              <a:ext cx="824" cy="304"/>
            </a:xfrm>
            <a:custGeom>
              <a:avLst/>
              <a:gdLst>
                <a:gd name="T0" fmla="+- 0 524 497"/>
                <a:gd name="T1" fmla="*/ T0 w 20236"/>
                <a:gd name="T2" fmla="*/ 21600 h 21600"/>
                <a:gd name="T3" fmla="+- 0 3601 497"/>
                <a:gd name="T4" fmla="*/ T3 w 20236"/>
                <a:gd name="T5" fmla="*/ 9376 h 21600"/>
                <a:gd name="T6" fmla="+- 0 18314 497"/>
                <a:gd name="T7" fmla="*/ T6 w 20236"/>
                <a:gd name="T8" fmla="*/ 9613 h 21600"/>
                <a:gd name="T9" fmla="+- 0 20585 497"/>
                <a:gd name="T10" fmla="*/ T9 w 20236"/>
                <a:gd name="T11" fmla="*/ 0 h 21600"/>
              </a:gdLst>
              <a:ahLst/>
              <a:cxnLst>
                <a:cxn ang="0">
                  <a:pos x="T1" y="T2"/>
                </a:cxn>
                <a:cxn ang="0">
                  <a:pos x="T4" y="T5"/>
                </a:cxn>
                <a:cxn ang="0">
                  <a:pos x="T7" y="T8"/>
                </a:cxn>
                <a:cxn ang="0">
                  <a:pos x="T10" y="T11"/>
                </a:cxn>
              </a:cxnLst>
              <a:rect l="0" t="0" r="r" b="b"/>
              <a:pathLst>
                <a:path w="20236" h="21600">
                  <a:moveTo>
                    <a:pt x="27" y="21600"/>
                  </a:moveTo>
                  <a:cubicBezTo>
                    <a:pt x="27" y="21600"/>
                    <a:pt x="-497" y="9372"/>
                    <a:pt x="3104" y="9376"/>
                  </a:cubicBezTo>
                  <a:cubicBezTo>
                    <a:pt x="5720" y="9379"/>
                    <a:pt x="10609" y="10322"/>
                    <a:pt x="17817" y="9613"/>
                  </a:cubicBezTo>
                  <a:cubicBezTo>
                    <a:pt x="21103" y="9290"/>
                    <a:pt x="20088" y="0"/>
                    <a:pt x="20088"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65" name="Picture 3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9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66" name="Picture 35"/>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4874875" y="6311900"/>
            <a:ext cx="10842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7" name="Picture 36"/>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8592800" y="9024938"/>
            <a:ext cx="13716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8" name="Picture 37"/>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3462000" y="9024938"/>
            <a:ext cx="13716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9" name="Picture 38"/>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6065500" y="9024938"/>
            <a:ext cx="13716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0" name="Picture 3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716500" y="6229350"/>
            <a:ext cx="50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 name="Text Placeholder 57"/>
          <p:cNvSpPr>
            <a:spLocks noGrp="1"/>
          </p:cNvSpPr>
          <p:nvPr>
            <p:ph type="body" sz="quarter" idx="15"/>
          </p:nvPr>
        </p:nvSpPr>
        <p:spPr>
          <a:xfrm>
            <a:off x="15936913" y="3186113"/>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Tree>
    <p:extLst>
      <p:ext uri="{BB962C8B-B14F-4D97-AF65-F5344CB8AC3E}">
        <p14:creationId xmlns:p14="http://schemas.microsoft.com/office/powerpoint/2010/main" val="654015839"/>
      </p:ext>
    </p:extLst>
  </p:cSld>
  <p:clrMapOvr>
    <a:masterClrMapping/>
  </p:clrMapOvr>
  <p:transition xmlns:p14="http://schemas.microsoft.com/office/powerpoint/2010/main" spd="med">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pic>
        <p:nvPicPr>
          <p:cNvPr id="75"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9800" y="2717800"/>
            <a:ext cx="12357100" cy="908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Media Placeholder 10"/>
          <p:cNvSpPr>
            <a:spLocks noGrp="1"/>
          </p:cNvSpPr>
          <p:nvPr>
            <p:ph type="media" sz="quarter" idx="13"/>
          </p:nvPr>
        </p:nvSpPr>
        <p:spPr>
          <a:xfrm>
            <a:off x="6359525" y="3402013"/>
            <a:ext cx="11664950" cy="7704137"/>
          </a:xfrm>
          <a:prstGeom prst="rect">
            <a:avLst/>
          </a:prstGeom>
        </p:spPr>
        <p:txBody>
          <a:bodyPr vert="horz"/>
          <a:lstStyle>
            <a:lvl1pPr marL="317500" indent="0">
              <a:buFontTx/>
              <a:buNone/>
              <a:defRPr>
                <a:solidFill>
                  <a:srgbClr val="FFFFFF"/>
                </a:solidFill>
                <a:latin typeface="Amatic SC Regular"/>
                <a:cs typeface="Amatic SC Regular"/>
              </a:defRPr>
            </a:lvl1pPr>
          </a:lstStyle>
          <a:p>
            <a:endParaRPr lang="en-US" dirty="0"/>
          </a:p>
        </p:txBody>
      </p:sp>
    </p:spTree>
    <p:extLst>
      <p:ext uri="{BB962C8B-B14F-4D97-AF65-F5344CB8AC3E}">
        <p14:creationId xmlns:p14="http://schemas.microsoft.com/office/powerpoint/2010/main" val="4079565439"/>
      </p:ext>
    </p:extLst>
  </p:cSld>
  <p:clrMapOvr>
    <a:masterClrMapping/>
  </p:clrMapOvr>
  <p:transition xmlns:p14="http://schemas.microsoft.com/office/powerpoint/2010/main" spd="med">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and 3 tex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pic>
        <p:nvPicPr>
          <p:cNvPr id="7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5400" y="31369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3"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5400" y="45085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4"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5400" y="58547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9800" y="2717800"/>
            <a:ext cx="12357100" cy="908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7" name="Media Placeholder 10"/>
          <p:cNvSpPr>
            <a:spLocks noGrp="1"/>
          </p:cNvSpPr>
          <p:nvPr>
            <p:ph type="media" sz="quarter" idx="13"/>
          </p:nvPr>
        </p:nvSpPr>
        <p:spPr>
          <a:xfrm>
            <a:off x="6359525" y="3402013"/>
            <a:ext cx="11664950" cy="7704137"/>
          </a:xfrm>
          <a:prstGeom prst="rect">
            <a:avLst/>
          </a:prstGeom>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78" name="Text Placeholder 20"/>
          <p:cNvSpPr>
            <a:spLocks noGrp="1"/>
          </p:cNvSpPr>
          <p:nvPr>
            <p:ph type="body" sz="quarter" idx="17"/>
          </p:nvPr>
        </p:nvSpPr>
        <p:spPr>
          <a:xfrm>
            <a:off x="1318792" y="5994350"/>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79" name="Text Placeholder 20"/>
          <p:cNvSpPr>
            <a:spLocks noGrp="1"/>
          </p:cNvSpPr>
          <p:nvPr>
            <p:ph type="body" sz="quarter" idx="18"/>
          </p:nvPr>
        </p:nvSpPr>
        <p:spPr>
          <a:xfrm>
            <a:off x="1390303" y="4625752"/>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80" name="Text Placeholder 20"/>
          <p:cNvSpPr>
            <a:spLocks noGrp="1"/>
          </p:cNvSpPr>
          <p:nvPr>
            <p:ph type="body" sz="quarter" idx="19"/>
          </p:nvPr>
        </p:nvSpPr>
        <p:spPr>
          <a:xfrm>
            <a:off x="1390303" y="325804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Tree>
    <p:extLst>
      <p:ext uri="{BB962C8B-B14F-4D97-AF65-F5344CB8AC3E}">
        <p14:creationId xmlns:p14="http://schemas.microsoft.com/office/powerpoint/2010/main" val="4079565439"/>
      </p:ext>
    </p:extLst>
  </p:cSld>
  <p:clrMapOvr>
    <a:masterClrMapping/>
  </p:clrMapOvr>
  <p:transition xmlns:p14="http://schemas.microsoft.com/office/powerpoint/2010/main" spd="med">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Text Box">
    <p:spTree>
      <p:nvGrpSpPr>
        <p:cNvPr id="1" name=""/>
        <p:cNvGrpSpPr/>
        <p:nvPr/>
      </p:nvGrpSpPr>
      <p:grpSpPr>
        <a:xfrm>
          <a:off x="0" y="0"/>
          <a:ext cx="0" cy="0"/>
          <a:chOff x="0" y="0"/>
          <a:chExt cx="0" cy="0"/>
        </a:xfrm>
      </p:grpSpPr>
      <p:pic>
        <p:nvPicPr>
          <p:cNvPr id="25"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8872" y="2775272"/>
            <a:ext cx="94615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sp>
        <p:nvSpPr>
          <p:cNvPr id="26" name="Text Placeholder 2"/>
          <p:cNvSpPr>
            <a:spLocks noGrp="1"/>
          </p:cNvSpPr>
          <p:nvPr>
            <p:ph type="body" sz="quarter" idx="13"/>
          </p:nvPr>
        </p:nvSpPr>
        <p:spPr>
          <a:xfrm>
            <a:off x="2398912" y="3545633"/>
            <a:ext cx="8856984" cy="1224136"/>
          </a:xfrm>
          <a:prstGeom prst="rect">
            <a:avLst/>
          </a:prstGeom>
        </p:spPr>
        <p:txBody>
          <a:bodyPr vert="horz" numCol="1" anchor="t"/>
          <a:lstStyle>
            <a:lvl1pPr marL="0" indent="0" algn="l">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pic>
        <p:nvPicPr>
          <p:cNvPr id="27" name="Picture 9"/>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09825" y="4710113"/>
            <a:ext cx="8813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8" name="Text Placeholder 2"/>
          <p:cNvSpPr>
            <a:spLocks noGrp="1"/>
          </p:cNvSpPr>
          <p:nvPr>
            <p:ph type="body" sz="quarter" idx="14"/>
          </p:nvPr>
        </p:nvSpPr>
        <p:spPr>
          <a:xfrm>
            <a:off x="2398912" y="4985792"/>
            <a:ext cx="8856984" cy="4896544"/>
          </a:xfrm>
          <a:prstGeom prst="rect">
            <a:avLst/>
          </a:prstGeom>
        </p:spPr>
        <p:txBody>
          <a:bodyPr vert="horz" numCol="1" anchor="t"/>
          <a:lstStyle>
            <a:lvl1pPr marL="0" indent="0" algn="l">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27644" y="2775272"/>
            <a:ext cx="94615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 name="Picture Placeholder 5"/>
          <p:cNvSpPr>
            <a:spLocks noGrp="1"/>
          </p:cNvSpPr>
          <p:nvPr>
            <p:ph type="pic" sz="quarter" idx="15"/>
          </p:nvPr>
        </p:nvSpPr>
        <p:spPr>
          <a:xfrm>
            <a:off x="13487400" y="3473450"/>
            <a:ext cx="8569325" cy="6913563"/>
          </a:xfrm>
          <a:prstGeom prst="rect">
            <a:avLst/>
          </a:prstGeom>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13"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Tree>
    <p:extLst>
      <p:ext uri="{BB962C8B-B14F-4D97-AF65-F5344CB8AC3E}">
        <p14:creationId xmlns:p14="http://schemas.microsoft.com/office/powerpoint/2010/main" val="942407924"/>
      </p:ext>
    </p:extLst>
  </p:cSld>
  <p:clrMapOvr>
    <a:masterClrMapping/>
  </p:clrMapOvr>
  <p:transition xmlns:p14="http://schemas.microsoft.com/office/powerpoint/2010/mai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807978"/>
      </p:ext>
    </p:extLst>
  </p:cSld>
  <p:clrMapOvr>
    <a:masterClrMapping/>
  </p:clrMapOvr>
  <p:transition xmlns:p14="http://schemas.microsoft.com/office/powerpoint/2010/main" spd="med">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s and Titl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pic>
        <p:nvPicPr>
          <p:cNvPr id="1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92100" y="2692400"/>
            <a:ext cx="94615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0" y="2692400"/>
            <a:ext cx="94615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6"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6300" y="111379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760700" y="111379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8" name="Text Placeholder 20"/>
          <p:cNvSpPr>
            <a:spLocks noGrp="1"/>
          </p:cNvSpPr>
          <p:nvPr>
            <p:ph type="body" sz="quarter" idx="17"/>
          </p:nvPr>
        </p:nvSpPr>
        <p:spPr>
          <a:xfrm>
            <a:off x="4703168" y="11250934"/>
            <a:ext cx="3816921"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19" name="Text Placeholder 20"/>
          <p:cNvSpPr>
            <a:spLocks noGrp="1"/>
          </p:cNvSpPr>
          <p:nvPr>
            <p:ph type="body" sz="quarter" idx="18"/>
          </p:nvPr>
        </p:nvSpPr>
        <p:spPr>
          <a:xfrm>
            <a:off x="15792400" y="11250934"/>
            <a:ext cx="3816424"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0" name="Picture Placeholder 5"/>
          <p:cNvSpPr>
            <a:spLocks noGrp="1"/>
          </p:cNvSpPr>
          <p:nvPr>
            <p:ph type="pic" sz="quarter" idx="15"/>
          </p:nvPr>
        </p:nvSpPr>
        <p:spPr>
          <a:xfrm>
            <a:off x="13416136" y="3401616"/>
            <a:ext cx="8569325" cy="6913563"/>
          </a:xfrm>
          <a:prstGeom prst="rect">
            <a:avLst/>
          </a:prstGeom>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21" name="Picture Placeholder 5"/>
          <p:cNvSpPr>
            <a:spLocks noGrp="1"/>
          </p:cNvSpPr>
          <p:nvPr>
            <p:ph type="pic" sz="quarter" idx="19"/>
          </p:nvPr>
        </p:nvSpPr>
        <p:spPr>
          <a:xfrm>
            <a:off x="2326904" y="3401616"/>
            <a:ext cx="8569325" cy="6913563"/>
          </a:xfrm>
          <a:prstGeom prst="rect">
            <a:avLst/>
          </a:prstGeom>
        </p:spPr>
        <p:txBody>
          <a:bodyPr vert="horz"/>
          <a:lstStyle>
            <a:lvl1pPr marL="317500" indent="0">
              <a:buFontTx/>
              <a:buNone/>
              <a:defRPr>
                <a:solidFill>
                  <a:srgbClr val="FFFFFF"/>
                </a:solidFill>
                <a:latin typeface="Amatic SC Regular"/>
                <a:cs typeface="Amatic SC Regular"/>
              </a:defRPr>
            </a:lvl1pPr>
          </a:lstStyle>
          <a:p>
            <a:endParaRPr lang="en-US" dirty="0"/>
          </a:p>
        </p:txBody>
      </p:sp>
    </p:spTree>
    <p:extLst>
      <p:ext uri="{BB962C8B-B14F-4D97-AF65-F5344CB8AC3E}">
        <p14:creationId xmlns:p14="http://schemas.microsoft.com/office/powerpoint/2010/main" val="1607273001"/>
      </p:ext>
    </p:extLst>
  </p:cSld>
  <p:clrMapOvr>
    <a:masterClrMapping/>
  </p:clrMapOvr>
  <p:transition xmlns:p14="http://schemas.microsoft.com/office/powerpoint/2010/main" spd="med">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Square Images and Titles">
    <p:spTree>
      <p:nvGrpSpPr>
        <p:cNvPr id="1" name=""/>
        <p:cNvGrpSpPr/>
        <p:nvPr/>
      </p:nvGrpSpPr>
      <p:grpSpPr>
        <a:xfrm>
          <a:off x="0" y="0"/>
          <a:ext cx="0" cy="0"/>
          <a:chOff x="0" y="0"/>
          <a:chExt cx="0" cy="0"/>
        </a:xfrm>
      </p:grpSpPr>
      <p:pic>
        <p:nvPicPr>
          <p:cNvPr id="1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33713" y="10344596"/>
            <a:ext cx="38750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18" name="Text Placeholder 20"/>
          <p:cNvSpPr>
            <a:spLocks noGrp="1"/>
          </p:cNvSpPr>
          <p:nvPr>
            <p:ph type="body" sz="quarter" idx="17"/>
          </p:nvPr>
        </p:nvSpPr>
        <p:spPr>
          <a:xfrm>
            <a:off x="3046984" y="10458400"/>
            <a:ext cx="3816921"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pic>
        <p:nvPicPr>
          <p:cNvPr id="2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37100" y="104013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0" y="3365500"/>
            <a:ext cx="61468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294100" y="3365500"/>
            <a:ext cx="61468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61600" y="104013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05900" y="3365500"/>
            <a:ext cx="61468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 name="Text Placeholder 20"/>
          <p:cNvSpPr>
            <a:spLocks noGrp="1"/>
          </p:cNvSpPr>
          <p:nvPr>
            <p:ph type="body" sz="quarter" idx="18"/>
          </p:nvPr>
        </p:nvSpPr>
        <p:spPr>
          <a:xfrm>
            <a:off x="10283539" y="10458400"/>
            <a:ext cx="3816921"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8" name="Text Placeholder 20"/>
          <p:cNvSpPr>
            <a:spLocks noGrp="1"/>
          </p:cNvSpPr>
          <p:nvPr>
            <p:ph type="body" sz="quarter" idx="19"/>
          </p:nvPr>
        </p:nvSpPr>
        <p:spPr>
          <a:xfrm>
            <a:off x="17448584" y="10458400"/>
            <a:ext cx="3816921"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9" name="Picture Placeholder 5"/>
          <p:cNvSpPr>
            <a:spLocks noGrp="1"/>
          </p:cNvSpPr>
          <p:nvPr>
            <p:ph type="pic" sz="quarter" idx="20"/>
          </p:nvPr>
        </p:nvSpPr>
        <p:spPr>
          <a:xfrm>
            <a:off x="2254896" y="4049687"/>
            <a:ext cx="5472608" cy="5328593"/>
          </a:xfrm>
          <a:prstGeom prst="rect">
            <a:avLst/>
          </a:prstGeom>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30" name="Picture Placeholder 5"/>
          <p:cNvSpPr>
            <a:spLocks noGrp="1"/>
          </p:cNvSpPr>
          <p:nvPr>
            <p:ph type="pic" sz="quarter" idx="21"/>
          </p:nvPr>
        </p:nvSpPr>
        <p:spPr>
          <a:xfrm>
            <a:off x="9455696" y="4049687"/>
            <a:ext cx="5472608" cy="5328593"/>
          </a:xfrm>
          <a:prstGeom prst="rect">
            <a:avLst/>
          </a:prstGeom>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31" name="Picture Placeholder 5"/>
          <p:cNvSpPr>
            <a:spLocks noGrp="1"/>
          </p:cNvSpPr>
          <p:nvPr>
            <p:ph type="pic" sz="quarter" idx="22"/>
          </p:nvPr>
        </p:nvSpPr>
        <p:spPr>
          <a:xfrm>
            <a:off x="16656496" y="4049687"/>
            <a:ext cx="5472608" cy="5328593"/>
          </a:xfrm>
          <a:prstGeom prst="rect">
            <a:avLst/>
          </a:prstGeom>
        </p:spPr>
        <p:txBody>
          <a:bodyPr vert="horz"/>
          <a:lstStyle>
            <a:lvl1pPr marL="317500" indent="0">
              <a:buFontTx/>
              <a:buNone/>
              <a:defRPr>
                <a:solidFill>
                  <a:srgbClr val="FFFFFF"/>
                </a:solidFill>
                <a:latin typeface="Amatic SC Regular"/>
                <a:cs typeface="Amatic SC Regular"/>
              </a:defRPr>
            </a:lvl1pPr>
          </a:lstStyle>
          <a:p>
            <a:endParaRPr lang="en-US" dirty="0"/>
          </a:p>
        </p:txBody>
      </p:sp>
    </p:spTree>
    <p:extLst>
      <p:ext uri="{BB962C8B-B14F-4D97-AF65-F5344CB8AC3E}">
        <p14:creationId xmlns:p14="http://schemas.microsoft.com/office/powerpoint/2010/main" val="84783268"/>
      </p:ext>
    </p:extLst>
  </p:cSld>
  <p:clrMapOvr>
    <a:masterClrMapping/>
  </p:clrMapOvr>
  <p:transition xmlns:p14="http://schemas.microsoft.com/office/powerpoint/2010/main" spd="med">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Images with Info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dirty="0" smtClean="0"/>
              <a:t>Alchemist </a:t>
            </a:r>
            <a:r>
              <a:rPr lang="de-DE" dirty="0" err="1" smtClean="0"/>
              <a:t>Presentation</a:t>
            </a:r>
            <a:endParaRPr lang="en-US" dirty="0"/>
          </a:p>
        </p:txBody>
      </p:sp>
      <p:pic>
        <p:nvPicPr>
          <p:cNvPr id="6"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3713" y="10515600"/>
            <a:ext cx="38750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2200" y="105156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19100" y="105156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437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68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0975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206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3"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796000" y="105156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1" name="Text Placeholder 20"/>
          <p:cNvSpPr>
            <a:spLocks noGrp="1"/>
          </p:cNvSpPr>
          <p:nvPr>
            <p:ph type="body" sz="quarter" idx="17"/>
          </p:nvPr>
        </p:nvSpPr>
        <p:spPr>
          <a:xfrm>
            <a:off x="1822450"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2" name="Text Placeholder 20"/>
          <p:cNvSpPr>
            <a:spLocks noGrp="1"/>
          </p:cNvSpPr>
          <p:nvPr>
            <p:ph type="body" sz="quarter" idx="18"/>
          </p:nvPr>
        </p:nvSpPr>
        <p:spPr>
          <a:xfrm>
            <a:off x="7511480"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3" name="Text Placeholder 20"/>
          <p:cNvSpPr>
            <a:spLocks noGrp="1"/>
          </p:cNvSpPr>
          <p:nvPr>
            <p:ph type="body" sz="quarter" idx="19"/>
          </p:nvPr>
        </p:nvSpPr>
        <p:spPr>
          <a:xfrm>
            <a:off x="13200112"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4" name="Text Placeholder 20"/>
          <p:cNvSpPr>
            <a:spLocks noGrp="1"/>
          </p:cNvSpPr>
          <p:nvPr>
            <p:ph type="body" sz="quarter" idx="20"/>
          </p:nvPr>
        </p:nvSpPr>
        <p:spPr>
          <a:xfrm>
            <a:off x="18888744"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5"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14" name="Picture Placeholder 13"/>
          <p:cNvSpPr>
            <a:spLocks noGrp="1"/>
          </p:cNvSpPr>
          <p:nvPr>
            <p:ph type="pic" sz="quarter" idx="21"/>
          </p:nvPr>
        </p:nvSpPr>
        <p:spPr>
          <a:xfrm>
            <a:off x="1319213" y="3328988"/>
            <a:ext cx="4751387" cy="6337300"/>
          </a:xfrm>
          <a:prstGeom prst="rect">
            <a:avLst/>
          </a:prstGeom>
          <a:effectLst>
            <a:outerShdw blurRad="50800" dist="38100" dir="2700000" algn="tl" rotWithShape="0">
              <a:prstClr val="black">
                <a:alpha val="40000"/>
              </a:prstClr>
            </a:outerShdw>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26" name="Picture Placeholder 13"/>
          <p:cNvSpPr>
            <a:spLocks noGrp="1"/>
          </p:cNvSpPr>
          <p:nvPr>
            <p:ph type="pic" sz="quarter" idx="22"/>
          </p:nvPr>
        </p:nvSpPr>
        <p:spPr>
          <a:xfrm>
            <a:off x="7007424" y="3328988"/>
            <a:ext cx="4751387" cy="6337300"/>
          </a:xfrm>
          <a:prstGeom prst="rect">
            <a:avLst/>
          </a:prstGeom>
          <a:effectLst>
            <a:outerShdw blurRad="50800" dist="38100" dir="2700000" algn="tl" rotWithShape="0">
              <a:prstClr val="black">
                <a:alpha val="40000"/>
              </a:prstClr>
            </a:outerShdw>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27" name="Picture Placeholder 13"/>
          <p:cNvSpPr>
            <a:spLocks noGrp="1"/>
          </p:cNvSpPr>
          <p:nvPr>
            <p:ph type="pic" sz="quarter" idx="23"/>
          </p:nvPr>
        </p:nvSpPr>
        <p:spPr>
          <a:xfrm>
            <a:off x="12696056" y="3328988"/>
            <a:ext cx="4751387" cy="6337300"/>
          </a:xfrm>
          <a:prstGeom prst="rect">
            <a:avLst/>
          </a:prstGeom>
          <a:effectLst>
            <a:outerShdw blurRad="50800" dist="38100" dir="2700000" algn="tl" rotWithShape="0">
              <a:prstClr val="black">
                <a:alpha val="40000"/>
              </a:prstClr>
            </a:outerShdw>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28" name="Picture Placeholder 13"/>
          <p:cNvSpPr>
            <a:spLocks noGrp="1"/>
          </p:cNvSpPr>
          <p:nvPr>
            <p:ph type="pic" sz="quarter" idx="24"/>
          </p:nvPr>
        </p:nvSpPr>
        <p:spPr>
          <a:xfrm>
            <a:off x="18384688" y="3328988"/>
            <a:ext cx="4751387" cy="6337300"/>
          </a:xfrm>
          <a:prstGeom prst="rect">
            <a:avLst/>
          </a:prstGeom>
          <a:effectLst>
            <a:outerShdw blurRad="50800" dist="38100" dir="2700000" algn="tl" rotWithShape="0">
              <a:prstClr val="black">
                <a:alpha val="40000"/>
              </a:prstClr>
            </a:outerShdw>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spTree>
    <p:extLst>
      <p:ext uri="{BB962C8B-B14F-4D97-AF65-F5344CB8AC3E}">
        <p14:creationId xmlns:p14="http://schemas.microsoft.com/office/powerpoint/2010/main" val="1134137409"/>
      </p:ext>
    </p:extLst>
  </p:cSld>
  <p:clrMapOvr>
    <a:masterClrMapping/>
  </p:clrMapOvr>
  <p:transition xmlns:p14="http://schemas.microsoft.com/office/powerpoint/2010/main" spd="med">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Large Horizontal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pic>
        <p:nvPicPr>
          <p:cNvPr id="1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84300" y="2768600"/>
            <a:ext cx="21678900" cy="831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 name="Picture Placeholder 5"/>
          <p:cNvSpPr>
            <a:spLocks noGrp="1"/>
          </p:cNvSpPr>
          <p:nvPr>
            <p:ph type="pic" sz="quarter" idx="20"/>
          </p:nvPr>
        </p:nvSpPr>
        <p:spPr>
          <a:xfrm>
            <a:off x="1750840" y="3401616"/>
            <a:ext cx="20954328" cy="6912767"/>
          </a:xfrm>
          <a:prstGeom prst="rect">
            <a:avLst/>
          </a:prstGeom>
        </p:spPr>
        <p:txBody>
          <a:bodyPr vert="horz"/>
          <a:lstStyle>
            <a:lvl1pPr marL="317500" indent="0">
              <a:buFontTx/>
              <a:buNone/>
              <a:defRPr>
                <a:solidFill>
                  <a:srgbClr val="FFFFFF"/>
                </a:solidFill>
                <a:latin typeface="Amatic SC Regular"/>
                <a:cs typeface="Amatic SC Regular"/>
              </a:defRPr>
            </a:lvl1pPr>
          </a:lstStyle>
          <a:p>
            <a:endParaRPr lang="en-US" dirty="0"/>
          </a:p>
        </p:txBody>
      </p:sp>
    </p:spTree>
    <p:extLst>
      <p:ext uri="{BB962C8B-B14F-4D97-AF65-F5344CB8AC3E}">
        <p14:creationId xmlns:p14="http://schemas.microsoft.com/office/powerpoint/2010/main" val="2889484296"/>
      </p:ext>
    </p:extLst>
  </p:cSld>
  <p:clrMapOvr>
    <a:masterClrMapping/>
  </p:clrMapOvr>
  <p:transition xmlns:p14="http://schemas.microsoft.com/office/powerpoint/2010/main" spd="med">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Full Sized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sp>
        <p:nvSpPr>
          <p:cNvPr id="22" name="Picture Placeholder 5"/>
          <p:cNvSpPr>
            <a:spLocks noGrp="1"/>
          </p:cNvSpPr>
          <p:nvPr>
            <p:ph type="pic" sz="quarter" idx="20"/>
          </p:nvPr>
        </p:nvSpPr>
        <p:spPr>
          <a:xfrm>
            <a:off x="-5126" y="0"/>
            <a:ext cx="24389126" cy="13716000"/>
          </a:xfrm>
          <a:prstGeom prst="rect">
            <a:avLst/>
          </a:prstGeom>
        </p:spPr>
        <p:txBody>
          <a:bodyPr vert="horz"/>
          <a:lstStyle>
            <a:lvl1pPr marL="317500" indent="0">
              <a:buFontTx/>
              <a:buNone/>
              <a:defRPr>
                <a:solidFill>
                  <a:srgbClr val="FFFFFF"/>
                </a:solidFill>
                <a:latin typeface="Amatic SC Regular"/>
                <a:cs typeface="Amatic SC Regular"/>
              </a:defRPr>
            </a:lvl1pPr>
          </a:lstStyle>
          <a:p>
            <a:endParaRPr lang="en-US" dirty="0"/>
          </a:p>
        </p:txBody>
      </p:sp>
    </p:spTree>
    <p:extLst>
      <p:ext uri="{BB962C8B-B14F-4D97-AF65-F5344CB8AC3E}">
        <p14:creationId xmlns:p14="http://schemas.microsoft.com/office/powerpoint/2010/main" val="572344286"/>
      </p:ext>
    </p:extLst>
  </p:cSld>
  <p:clrMapOvr>
    <a:masterClrMapping/>
  </p:clrMapOvr>
  <p:transition xmlns:p14="http://schemas.microsoft.com/office/powerpoint/2010/main" spd="med">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Deckeled Photos and text">
    <p:spTree>
      <p:nvGrpSpPr>
        <p:cNvPr id="1" name=""/>
        <p:cNvGrpSpPr/>
        <p:nvPr/>
      </p:nvGrpSpPr>
      <p:grpSpPr>
        <a:xfrm>
          <a:off x="0" y="0"/>
          <a:ext cx="0" cy="0"/>
          <a:chOff x="0" y="0"/>
          <a:chExt cx="0" cy="0"/>
        </a:xfrm>
      </p:grpSpPr>
      <p:pic>
        <p:nvPicPr>
          <p:cNvPr id="16"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8872" y="2775272"/>
            <a:ext cx="94615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dirty="0" smtClean="0"/>
              <a:t>Alchemist </a:t>
            </a:r>
            <a:r>
              <a:rPr lang="de-DE" dirty="0" err="1" smtClean="0"/>
              <a:t>Presentation</a:t>
            </a:r>
            <a:endParaRPr lang="en-US" dirty="0"/>
          </a:p>
        </p:txBody>
      </p:sp>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pic>
        <p:nvPicPr>
          <p:cNvPr id="9" name="Picture 1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16373995" y="4410869"/>
            <a:ext cx="79295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11001895" y="4410869"/>
            <a:ext cx="79295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Picture Placeholder 13"/>
          <p:cNvSpPr>
            <a:spLocks noGrp="1"/>
          </p:cNvSpPr>
          <p:nvPr>
            <p:ph type="pic" sz="quarter" idx="22"/>
          </p:nvPr>
        </p:nvSpPr>
        <p:spPr>
          <a:xfrm>
            <a:off x="12792619" y="3113584"/>
            <a:ext cx="4320481" cy="7416824"/>
          </a:xfrm>
          <a:prstGeom prst="rect">
            <a:avLst/>
          </a:prstGeom>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12" name="Picture Placeholder 13"/>
          <p:cNvSpPr>
            <a:spLocks noGrp="1"/>
          </p:cNvSpPr>
          <p:nvPr>
            <p:ph type="pic" sz="quarter" idx="23"/>
          </p:nvPr>
        </p:nvSpPr>
        <p:spPr>
          <a:xfrm>
            <a:off x="18193219" y="3113584"/>
            <a:ext cx="4320481" cy="7416824"/>
          </a:xfrm>
          <a:prstGeom prst="rect">
            <a:avLst/>
          </a:prstGeom>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13" name="Text Placeholder 2"/>
          <p:cNvSpPr>
            <a:spLocks noGrp="1"/>
          </p:cNvSpPr>
          <p:nvPr>
            <p:ph type="body" sz="quarter" idx="13"/>
          </p:nvPr>
        </p:nvSpPr>
        <p:spPr>
          <a:xfrm>
            <a:off x="2398912" y="3545633"/>
            <a:ext cx="8856984" cy="1224136"/>
          </a:xfrm>
          <a:prstGeom prst="rect">
            <a:avLst/>
          </a:prstGeom>
        </p:spPr>
        <p:txBody>
          <a:bodyPr vert="horz" numCol="1" anchor="t"/>
          <a:lstStyle>
            <a:lvl1pPr marL="0" indent="0" algn="l">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pic>
        <p:nvPicPr>
          <p:cNvPr id="14" name="Picture 9"/>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09825" y="4710113"/>
            <a:ext cx="8813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 name="Text Placeholder 2"/>
          <p:cNvSpPr>
            <a:spLocks noGrp="1"/>
          </p:cNvSpPr>
          <p:nvPr>
            <p:ph type="body" sz="quarter" idx="14"/>
          </p:nvPr>
        </p:nvSpPr>
        <p:spPr>
          <a:xfrm>
            <a:off x="2398912" y="4985792"/>
            <a:ext cx="8856984" cy="5328592"/>
          </a:xfrm>
          <a:prstGeom prst="rect">
            <a:avLst/>
          </a:prstGeom>
        </p:spPr>
        <p:txBody>
          <a:bodyPr vert="horz" numCol="1" anchor="t"/>
          <a:lstStyle>
            <a:lvl1pPr marL="0" indent="0" algn="l">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Tree>
    <p:extLst>
      <p:ext uri="{BB962C8B-B14F-4D97-AF65-F5344CB8AC3E}">
        <p14:creationId xmlns:p14="http://schemas.microsoft.com/office/powerpoint/2010/main" val="3493800014"/>
      </p:ext>
    </p:extLst>
  </p:cSld>
  <p:clrMapOvr>
    <a:masterClrMapping/>
  </p:clrMapOvr>
  <p:transition xmlns:p14="http://schemas.microsoft.com/office/powerpoint/2010/main" spd="med">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Deckeled Photo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dirty="0" smtClean="0"/>
              <a:t>Alchemist </a:t>
            </a:r>
            <a:r>
              <a:rPr lang="de-DE" dirty="0" err="1" smtClean="0"/>
              <a:t>Presentation</a:t>
            </a:r>
            <a:endParaRPr lang="en-US" dirty="0"/>
          </a:p>
        </p:txBody>
      </p:sp>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pic>
        <p:nvPicPr>
          <p:cNvPr id="9"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16373995" y="4410869"/>
            <a:ext cx="79295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11001895" y="4410869"/>
            <a:ext cx="79295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Picture Placeholder 13"/>
          <p:cNvSpPr>
            <a:spLocks noGrp="1"/>
          </p:cNvSpPr>
          <p:nvPr>
            <p:ph type="pic" sz="quarter" idx="22"/>
          </p:nvPr>
        </p:nvSpPr>
        <p:spPr>
          <a:xfrm>
            <a:off x="12806436" y="3113584"/>
            <a:ext cx="4320481" cy="7416824"/>
          </a:xfrm>
          <a:prstGeom prst="rect">
            <a:avLst/>
          </a:prstGeom>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12" name="Picture Placeholder 13"/>
          <p:cNvSpPr>
            <a:spLocks noGrp="1"/>
          </p:cNvSpPr>
          <p:nvPr>
            <p:ph type="pic" sz="quarter" idx="23"/>
          </p:nvPr>
        </p:nvSpPr>
        <p:spPr>
          <a:xfrm>
            <a:off x="18178536" y="3113584"/>
            <a:ext cx="4320481" cy="7416824"/>
          </a:xfrm>
          <a:prstGeom prst="rect">
            <a:avLst/>
          </a:prstGeom>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pic>
        <p:nvPicPr>
          <p:cNvPr id="17"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5500787" y="4410869"/>
            <a:ext cx="79295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8"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128687" y="4410869"/>
            <a:ext cx="79295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9" name="Picture Placeholder 13"/>
          <p:cNvSpPr>
            <a:spLocks noGrp="1"/>
          </p:cNvSpPr>
          <p:nvPr>
            <p:ph type="pic" sz="quarter" idx="24"/>
          </p:nvPr>
        </p:nvSpPr>
        <p:spPr>
          <a:xfrm>
            <a:off x="1933228" y="3113584"/>
            <a:ext cx="4320481" cy="7416824"/>
          </a:xfrm>
          <a:prstGeom prst="rect">
            <a:avLst/>
          </a:prstGeom>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20" name="Picture Placeholder 13"/>
          <p:cNvSpPr>
            <a:spLocks noGrp="1"/>
          </p:cNvSpPr>
          <p:nvPr>
            <p:ph type="pic" sz="quarter" idx="25"/>
          </p:nvPr>
        </p:nvSpPr>
        <p:spPr>
          <a:xfrm>
            <a:off x="7305328" y="3113584"/>
            <a:ext cx="4320481" cy="7416824"/>
          </a:xfrm>
          <a:prstGeom prst="rect">
            <a:avLst/>
          </a:prstGeom>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pic>
        <p:nvPicPr>
          <p:cNvPr id="21"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5925" y="10992668"/>
            <a:ext cx="38750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8818" y="10992668"/>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29926" y="10992668"/>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02026" y="10992668"/>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5" name="Text Placeholder 20"/>
          <p:cNvSpPr>
            <a:spLocks noGrp="1"/>
          </p:cNvSpPr>
          <p:nvPr>
            <p:ph type="body" sz="quarter" idx="17"/>
          </p:nvPr>
        </p:nvSpPr>
        <p:spPr>
          <a:xfrm>
            <a:off x="2221012" y="11079484"/>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6" name="Text Placeholder 20"/>
          <p:cNvSpPr>
            <a:spLocks noGrp="1"/>
          </p:cNvSpPr>
          <p:nvPr>
            <p:ph type="body" sz="quarter" idx="18"/>
          </p:nvPr>
        </p:nvSpPr>
        <p:spPr>
          <a:xfrm>
            <a:off x="7593112" y="11079484"/>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7" name="Text Placeholder 20"/>
          <p:cNvSpPr>
            <a:spLocks noGrp="1"/>
          </p:cNvSpPr>
          <p:nvPr>
            <p:ph type="body" sz="quarter" idx="19"/>
          </p:nvPr>
        </p:nvSpPr>
        <p:spPr>
          <a:xfrm>
            <a:off x="13094220" y="11079484"/>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8" name="Text Placeholder 20"/>
          <p:cNvSpPr>
            <a:spLocks noGrp="1"/>
          </p:cNvSpPr>
          <p:nvPr>
            <p:ph type="body" sz="quarter" idx="20"/>
          </p:nvPr>
        </p:nvSpPr>
        <p:spPr>
          <a:xfrm>
            <a:off x="18466320" y="11079484"/>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Tree>
    <p:extLst>
      <p:ext uri="{BB962C8B-B14F-4D97-AF65-F5344CB8AC3E}">
        <p14:creationId xmlns:p14="http://schemas.microsoft.com/office/powerpoint/2010/main" val="1198327188"/>
      </p:ext>
    </p:extLst>
  </p:cSld>
  <p:clrMapOvr>
    <a:masterClrMapping/>
  </p:clrMapOvr>
  <p:transition xmlns:p14="http://schemas.microsoft.com/office/powerpoint/2010/main" spd="med">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Polaroi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pic>
        <p:nvPicPr>
          <p:cNvPr id="29"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57770">
            <a:off x="7927182" y="3817144"/>
            <a:ext cx="8494712"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 name="Picture 1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51577">
            <a:off x="15809118" y="3815557"/>
            <a:ext cx="8494713"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1"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57770">
            <a:off x="116682" y="3817144"/>
            <a:ext cx="8494712"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 name="Picture Placeholder 13"/>
          <p:cNvSpPr>
            <a:spLocks noGrp="1"/>
          </p:cNvSpPr>
          <p:nvPr>
            <p:ph type="pic" sz="quarter" idx="24"/>
          </p:nvPr>
        </p:nvSpPr>
        <p:spPr>
          <a:xfrm>
            <a:off x="1390800" y="3401616"/>
            <a:ext cx="5904656" cy="7632848"/>
          </a:xfrm>
          <a:prstGeom prst="rect">
            <a:avLst/>
          </a:prstGeom>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33" name="Picture Placeholder 13"/>
          <p:cNvSpPr>
            <a:spLocks noGrp="1"/>
          </p:cNvSpPr>
          <p:nvPr>
            <p:ph type="pic" sz="quarter" idx="25"/>
          </p:nvPr>
        </p:nvSpPr>
        <p:spPr>
          <a:xfrm>
            <a:off x="9239672" y="3401616"/>
            <a:ext cx="5904656" cy="7632848"/>
          </a:xfrm>
          <a:prstGeom prst="rect">
            <a:avLst/>
          </a:prstGeom>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sp>
        <p:nvSpPr>
          <p:cNvPr id="34" name="Picture Placeholder 13"/>
          <p:cNvSpPr>
            <a:spLocks noGrp="1"/>
          </p:cNvSpPr>
          <p:nvPr>
            <p:ph type="pic" sz="quarter" idx="26"/>
          </p:nvPr>
        </p:nvSpPr>
        <p:spPr>
          <a:xfrm>
            <a:off x="17160552" y="3401616"/>
            <a:ext cx="5904656" cy="7632848"/>
          </a:xfrm>
          <a:prstGeom prst="rect">
            <a:avLst/>
          </a:prstGeom>
          <a:effectLst/>
        </p:spPr>
        <p:txBody>
          <a:bodyPr vert="horz"/>
          <a:lstStyle>
            <a:lvl1pPr marL="317500" indent="0">
              <a:buFontTx/>
              <a:buNone/>
              <a:defRPr>
                <a:solidFill>
                  <a:srgbClr val="FFFFFF"/>
                </a:solidFill>
                <a:latin typeface="Amatic SC Regular"/>
                <a:cs typeface="Amatic SC Regular"/>
              </a:defRPr>
            </a:lvl1pPr>
          </a:lstStyle>
          <a:p>
            <a:endParaRPr lang="en-US" dirty="0"/>
          </a:p>
        </p:txBody>
      </p:sp>
    </p:spTree>
    <p:extLst>
      <p:ext uri="{BB962C8B-B14F-4D97-AF65-F5344CB8AC3E}">
        <p14:creationId xmlns:p14="http://schemas.microsoft.com/office/powerpoint/2010/main" val="3862801520"/>
      </p:ext>
    </p:extLst>
  </p:cSld>
  <p:clrMapOvr>
    <a:masterClrMapping/>
  </p:clrMapOvr>
  <p:transition xmlns:p14="http://schemas.microsoft.com/office/powerpoint/2010/main" spd="med">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cial Media Ic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grpSp>
        <p:nvGrpSpPr>
          <p:cNvPr id="12" name="Group 11"/>
          <p:cNvGrpSpPr>
            <a:grpSpLocks/>
          </p:cNvGrpSpPr>
          <p:nvPr userDrawn="1"/>
        </p:nvGrpSpPr>
        <p:grpSpPr bwMode="auto">
          <a:xfrm>
            <a:off x="14185900" y="4125913"/>
            <a:ext cx="2057400" cy="2554287"/>
            <a:chOff x="0" y="0"/>
            <a:chExt cx="1296" cy="1609"/>
          </a:xfrm>
        </p:grpSpPr>
        <p:pic>
          <p:nvPicPr>
            <p:cNvPr id="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6"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 y="457"/>
              <a:ext cx="672"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15" name="Group 15"/>
          <p:cNvGrpSpPr>
            <a:grpSpLocks/>
          </p:cNvGrpSpPr>
          <p:nvPr userDrawn="1"/>
        </p:nvGrpSpPr>
        <p:grpSpPr bwMode="auto">
          <a:xfrm>
            <a:off x="20231100" y="4125913"/>
            <a:ext cx="2057400" cy="2554287"/>
            <a:chOff x="0" y="0"/>
            <a:chExt cx="1296" cy="1609"/>
          </a:xfrm>
        </p:grpSpPr>
        <p:pic>
          <p:nvPicPr>
            <p:cNvPr id="1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6"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 y="576"/>
              <a:ext cx="6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18" name="Group 18"/>
          <p:cNvGrpSpPr>
            <a:grpSpLocks/>
          </p:cNvGrpSpPr>
          <p:nvPr userDrawn="1"/>
        </p:nvGrpSpPr>
        <p:grpSpPr bwMode="auto">
          <a:xfrm>
            <a:off x="17208500" y="4125913"/>
            <a:ext cx="2057400" cy="2554287"/>
            <a:chOff x="0" y="0"/>
            <a:chExt cx="1296" cy="1609"/>
          </a:xfrm>
        </p:grpSpPr>
        <p:pic>
          <p:nvPicPr>
            <p:cNvPr id="19"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6"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 y="428"/>
              <a:ext cx="739"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21" name="Group 21"/>
          <p:cNvGrpSpPr>
            <a:grpSpLocks/>
          </p:cNvGrpSpPr>
          <p:nvPr userDrawn="1"/>
        </p:nvGrpSpPr>
        <p:grpSpPr bwMode="auto">
          <a:xfrm>
            <a:off x="11163300" y="4125913"/>
            <a:ext cx="2057400" cy="2554287"/>
            <a:chOff x="0" y="0"/>
            <a:chExt cx="1296" cy="1609"/>
          </a:xfrm>
        </p:grpSpPr>
        <p:pic>
          <p:nvPicPr>
            <p:cNvPr id="22"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6"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 y="520"/>
              <a:ext cx="683"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24"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5500" y="4125913"/>
            <a:ext cx="2057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40700" y="4125913"/>
            <a:ext cx="2057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 name="Picture 2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70200" y="4845050"/>
            <a:ext cx="50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 name="Picture 2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118100" y="4125913"/>
            <a:ext cx="2057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 name="Picture 2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591175" y="4957763"/>
            <a:ext cx="10033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5" name="Picture 25"/>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699500" y="4848225"/>
            <a:ext cx="10064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 name="Picture 26"/>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863725" y="6927850"/>
            <a:ext cx="25193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7" name="Picture 27"/>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886325" y="6927850"/>
            <a:ext cx="25193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8" name="Picture 29"/>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906125" y="6927850"/>
            <a:ext cx="25193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9" name="Picture 30"/>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3954125" y="6927850"/>
            <a:ext cx="25193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0" name="Picture 31"/>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6976725" y="6927850"/>
            <a:ext cx="25193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 name="Picture 3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9999325" y="6927850"/>
            <a:ext cx="25193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3" name="Picture 29"/>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943528" y="6927850"/>
            <a:ext cx="25193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4" name="Text Placeholder 20"/>
          <p:cNvSpPr>
            <a:spLocks noGrp="1"/>
          </p:cNvSpPr>
          <p:nvPr>
            <p:ph type="body" sz="quarter" idx="17"/>
          </p:nvPr>
        </p:nvSpPr>
        <p:spPr>
          <a:xfrm>
            <a:off x="1894856" y="7218040"/>
            <a:ext cx="2448271" cy="720080"/>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49" name="Text Placeholder 20"/>
          <p:cNvSpPr>
            <a:spLocks noGrp="1"/>
          </p:cNvSpPr>
          <p:nvPr>
            <p:ph type="body" sz="quarter" idx="18"/>
          </p:nvPr>
        </p:nvSpPr>
        <p:spPr>
          <a:xfrm>
            <a:off x="4919192" y="7218040"/>
            <a:ext cx="2448271" cy="720080"/>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50" name="Text Placeholder 20"/>
          <p:cNvSpPr>
            <a:spLocks noGrp="1"/>
          </p:cNvSpPr>
          <p:nvPr>
            <p:ph type="body" sz="quarter" idx="19"/>
          </p:nvPr>
        </p:nvSpPr>
        <p:spPr>
          <a:xfrm>
            <a:off x="8015536" y="7218040"/>
            <a:ext cx="2448271" cy="720080"/>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51" name="Text Placeholder 20"/>
          <p:cNvSpPr>
            <a:spLocks noGrp="1"/>
          </p:cNvSpPr>
          <p:nvPr>
            <p:ph type="body" sz="quarter" idx="20"/>
          </p:nvPr>
        </p:nvSpPr>
        <p:spPr>
          <a:xfrm>
            <a:off x="10967864" y="7218040"/>
            <a:ext cx="2448271" cy="720080"/>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52" name="Text Placeholder 20"/>
          <p:cNvSpPr>
            <a:spLocks noGrp="1"/>
          </p:cNvSpPr>
          <p:nvPr>
            <p:ph type="body" sz="quarter" idx="21"/>
          </p:nvPr>
        </p:nvSpPr>
        <p:spPr>
          <a:xfrm>
            <a:off x="13992200" y="7218040"/>
            <a:ext cx="2448271" cy="720080"/>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53" name="Text Placeholder 20"/>
          <p:cNvSpPr>
            <a:spLocks noGrp="1"/>
          </p:cNvSpPr>
          <p:nvPr>
            <p:ph type="body" sz="quarter" idx="22"/>
          </p:nvPr>
        </p:nvSpPr>
        <p:spPr>
          <a:xfrm>
            <a:off x="17016536" y="7218040"/>
            <a:ext cx="2448271" cy="720080"/>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54" name="Text Placeholder 20"/>
          <p:cNvSpPr>
            <a:spLocks noGrp="1"/>
          </p:cNvSpPr>
          <p:nvPr>
            <p:ph type="body" sz="quarter" idx="23"/>
          </p:nvPr>
        </p:nvSpPr>
        <p:spPr>
          <a:xfrm>
            <a:off x="20040872" y="7218040"/>
            <a:ext cx="2448271" cy="720080"/>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Tree>
    <p:extLst>
      <p:ext uri="{BB962C8B-B14F-4D97-AF65-F5344CB8AC3E}">
        <p14:creationId xmlns:p14="http://schemas.microsoft.com/office/powerpoint/2010/main" val="760861343"/>
      </p:ext>
    </p:extLst>
  </p:cSld>
  <p:clrMapOvr>
    <a:masterClrMapping/>
  </p:clrMapOvr>
  <p:transition xmlns:p14="http://schemas.microsoft.com/office/powerpoint/2010/main" spd="med">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pic>
        <p:nvPicPr>
          <p:cNvPr id="4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37900" y="4113213"/>
            <a:ext cx="2057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00500" y="4113213"/>
            <a:ext cx="2057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6"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11675" y="4838700"/>
            <a:ext cx="1033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7"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98275" y="4800600"/>
            <a:ext cx="1033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8"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37200" y="4113213"/>
            <a:ext cx="2057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5"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8649950" y="4938713"/>
            <a:ext cx="1244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6"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971675" y="7035800"/>
            <a:ext cx="611346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7"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058275" y="7035800"/>
            <a:ext cx="611346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8" name="Picture 16"/>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6208375" y="7035800"/>
            <a:ext cx="611346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9" name="Text Placeholder 2"/>
          <p:cNvSpPr>
            <a:spLocks noGrp="1"/>
          </p:cNvSpPr>
          <p:nvPr>
            <p:ph type="body" sz="quarter" idx="14"/>
          </p:nvPr>
        </p:nvSpPr>
        <p:spPr>
          <a:xfrm>
            <a:off x="2038872" y="7362056"/>
            <a:ext cx="5976664" cy="1296144"/>
          </a:xfrm>
          <a:prstGeom prst="rect">
            <a:avLst/>
          </a:prstGeom>
        </p:spPr>
        <p:txBody>
          <a:bodyPr vert="horz" numCol="1" anchor="ctr"/>
          <a:lstStyle>
            <a:lvl1pPr marL="0" indent="0" algn="ctr">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60" name="Text Placeholder 2"/>
          <p:cNvSpPr>
            <a:spLocks noGrp="1"/>
          </p:cNvSpPr>
          <p:nvPr>
            <p:ph type="body" sz="quarter" idx="15"/>
          </p:nvPr>
        </p:nvSpPr>
        <p:spPr>
          <a:xfrm>
            <a:off x="9167664" y="7362056"/>
            <a:ext cx="5976664" cy="1296144"/>
          </a:xfrm>
          <a:prstGeom prst="rect">
            <a:avLst/>
          </a:prstGeom>
        </p:spPr>
        <p:txBody>
          <a:bodyPr vert="horz" numCol="1" anchor="ctr"/>
          <a:lstStyle>
            <a:lvl1pPr marL="0" indent="0" algn="ctr">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62" name="Text Placeholder 2"/>
          <p:cNvSpPr>
            <a:spLocks noGrp="1"/>
          </p:cNvSpPr>
          <p:nvPr>
            <p:ph type="body" sz="quarter" idx="16"/>
          </p:nvPr>
        </p:nvSpPr>
        <p:spPr>
          <a:xfrm>
            <a:off x="16296456" y="7362056"/>
            <a:ext cx="5976664" cy="1296144"/>
          </a:xfrm>
          <a:prstGeom prst="rect">
            <a:avLst/>
          </a:prstGeom>
        </p:spPr>
        <p:txBody>
          <a:bodyPr vert="horz" numCol="1" anchor="ctr"/>
          <a:lstStyle>
            <a:lvl1pPr marL="0" indent="0" algn="ctr">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Tree>
    <p:extLst>
      <p:ext uri="{BB962C8B-B14F-4D97-AF65-F5344CB8AC3E}">
        <p14:creationId xmlns:p14="http://schemas.microsoft.com/office/powerpoint/2010/main" val="2605897172"/>
      </p:ext>
    </p:extLst>
  </p:cSld>
  <p:clrMapOvr>
    <a:masterClrMapping/>
  </p:clrMapOvr>
  <p:transition xmlns:p14="http://schemas.microsoft.com/office/powerpoint/2010/mai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Upward Flow Chart">
    <p:spTree>
      <p:nvGrpSpPr>
        <p:cNvPr id="1" name=""/>
        <p:cNvGrpSpPr/>
        <p:nvPr/>
      </p:nvGrpSpPr>
      <p:grpSpPr>
        <a:xfrm>
          <a:off x="0" y="0"/>
          <a:ext cx="0" cy="0"/>
          <a:chOff x="0" y="0"/>
          <a:chExt cx="0" cy="0"/>
        </a:xfrm>
      </p:grpSpPr>
      <p:pic>
        <p:nvPicPr>
          <p:cNvPr id="1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4025" y="8667750"/>
            <a:ext cx="184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4350" y="8667750"/>
            <a:ext cx="18399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3088" y="8667750"/>
            <a:ext cx="184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4" name="Group 15"/>
          <p:cNvGrpSpPr>
            <a:grpSpLocks/>
          </p:cNvGrpSpPr>
          <p:nvPr/>
        </p:nvGrpSpPr>
        <p:grpSpPr bwMode="auto">
          <a:xfrm>
            <a:off x="14004925" y="11049000"/>
            <a:ext cx="2768600" cy="520700"/>
            <a:chOff x="0" y="0"/>
            <a:chExt cx="1744" cy="328"/>
          </a:xfrm>
        </p:grpSpPr>
        <p:sp>
          <p:nvSpPr>
            <p:cNvPr id="15" name="Freeform 13"/>
            <p:cNvSpPr>
              <a:spLocks/>
            </p:cNvSpPr>
            <p:nvPr/>
          </p:nvSpPr>
          <p:spPr bwMode="auto">
            <a:xfrm>
              <a:off x="56" y="16"/>
              <a:ext cx="1629" cy="295"/>
            </a:xfrm>
            <a:custGeom>
              <a:avLst/>
              <a:gdLst>
                <a:gd name="T0" fmla="*/ 0 w 20645"/>
                <a:gd name="T1" fmla="*/ 0 h 20912"/>
                <a:gd name="T2" fmla="*/ 19 w 20645"/>
                <a:gd name="T3" fmla="*/ 4 h 20912"/>
                <a:gd name="T4" fmla="*/ 112 w 20645"/>
                <a:gd name="T5" fmla="*/ 4 h 20912"/>
                <a:gd name="T6" fmla="*/ 128 w 20645"/>
                <a:gd name="T7" fmla="*/ 0 h 20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45" h="20912">
                  <a:moveTo>
                    <a:pt x="14" y="0"/>
                  </a:moveTo>
                  <a:cubicBezTo>
                    <a:pt x="14" y="0"/>
                    <a:pt x="-391" y="20352"/>
                    <a:pt x="3071" y="20359"/>
                  </a:cubicBezTo>
                  <a:cubicBezTo>
                    <a:pt x="5584" y="20364"/>
                    <a:pt x="11121" y="21600"/>
                    <a:pt x="18050" y="20359"/>
                  </a:cubicBezTo>
                  <a:cubicBezTo>
                    <a:pt x="21209" y="19793"/>
                    <a:pt x="20598" y="558"/>
                    <a:pt x="20598" y="558"/>
                  </a:cubicBezTo>
                </a:path>
              </a:pathLst>
            </a:custGeom>
            <a:noFill/>
            <a:ln w="12700" cap="flat">
              <a:noFill/>
              <a:miter lim="800000"/>
              <a:headEnd type="none" w="med" len="med"/>
              <a:tailEnd type="none" w="med" len="med"/>
            </a:ln>
          </p:spPr>
          <p:txBody>
            <a:bodyPr lIns="0" tIns="0" rIns="0" bIns="0"/>
            <a:lstStyle>
              <a:lvl1pPr eaLnBrk="0" hangingPunct="0">
                <a:defRPr sz="5600">
                  <a:solidFill>
                    <a:srgbClr val="000000"/>
                  </a:solidFill>
                  <a:latin typeface="Gill Sans" pitchFamily="-83" charset="0"/>
                  <a:ea typeface="ヒラギノ角ゴ ProN W3" pitchFamily="-83" charset="-128"/>
                  <a:sym typeface="Gill Sans" pitchFamily="-83" charset="0"/>
                </a:defRPr>
              </a:lvl1pPr>
              <a:lvl2pPr marL="37931725" indent="-37474525" eaLnBrk="0" hangingPunct="0">
                <a:defRPr sz="5600">
                  <a:solidFill>
                    <a:srgbClr val="000000"/>
                  </a:solidFill>
                  <a:latin typeface="Gill Sans" pitchFamily="-83" charset="0"/>
                  <a:ea typeface="ヒラギノ角ゴ ProN W3" pitchFamily="-83" charset="-128"/>
                  <a:sym typeface="Gill Sans" pitchFamily="-83" charset="0"/>
                </a:defRPr>
              </a:lvl2pPr>
              <a:lvl3pPr eaLnBrk="0" hangingPunct="0">
                <a:defRPr sz="5600">
                  <a:solidFill>
                    <a:srgbClr val="000000"/>
                  </a:solidFill>
                  <a:latin typeface="Gill Sans" pitchFamily="-83" charset="0"/>
                  <a:ea typeface="ヒラギノ角ゴ ProN W3" pitchFamily="-83" charset="-128"/>
                  <a:sym typeface="Gill Sans" pitchFamily="-83" charset="0"/>
                </a:defRPr>
              </a:lvl3pPr>
              <a:lvl4pPr eaLnBrk="0" hangingPunct="0">
                <a:defRPr sz="5600">
                  <a:solidFill>
                    <a:srgbClr val="000000"/>
                  </a:solidFill>
                  <a:latin typeface="Gill Sans" pitchFamily="-83" charset="0"/>
                  <a:ea typeface="ヒラギノ角ゴ ProN W3" pitchFamily="-83" charset="-128"/>
                  <a:sym typeface="Gill Sans" pitchFamily="-83" charset="0"/>
                </a:defRPr>
              </a:lvl4pPr>
              <a:lvl5pPr eaLnBrk="0" hangingPunct="0">
                <a:defRPr sz="5600">
                  <a:solidFill>
                    <a:srgbClr val="000000"/>
                  </a:solidFill>
                  <a:latin typeface="Gill Sans" pitchFamily="-83" charset="0"/>
                  <a:ea typeface="ヒラギノ角ゴ ProN W3" pitchFamily="-83" charset="-128"/>
                  <a:sym typeface="Gill Sans" pitchFamily="-83" charset="0"/>
                </a:defRPr>
              </a:lvl5pPr>
              <a:lvl6pPr marL="4572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6pPr>
              <a:lvl7pPr marL="9144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7pPr>
              <a:lvl8pPr marL="13716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8pPr>
              <a:lvl9pPr marL="18288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9pPr>
            </a:lstStyle>
            <a:p>
              <a:pPr eaLnBrk="1" hangingPunct="1">
                <a:defRPr/>
              </a:pPr>
              <a:endParaRPr lang="en-US" altLang="en-US" smtClean="0">
                <a:cs typeface="+mn-cs"/>
              </a:endParaRPr>
            </a:p>
          </p:txBody>
        </p:sp>
        <p:pic>
          <p:nvPicPr>
            <p:cNvPr id="17"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18" name="Group 18"/>
          <p:cNvGrpSpPr>
            <a:grpSpLocks/>
          </p:cNvGrpSpPr>
          <p:nvPr/>
        </p:nvGrpSpPr>
        <p:grpSpPr bwMode="auto">
          <a:xfrm>
            <a:off x="16583025" y="11049000"/>
            <a:ext cx="2768600" cy="520700"/>
            <a:chOff x="0" y="0"/>
            <a:chExt cx="1744" cy="328"/>
          </a:xfrm>
        </p:grpSpPr>
        <p:sp>
          <p:nvSpPr>
            <p:cNvPr id="19" name="Freeform 16"/>
            <p:cNvSpPr>
              <a:spLocks/>
            </p:cNvSpPr>
            <p:nvPr/>
          </p:nvSpPr>
          <p:spPr bwMode="auto">
            <a:xfrm>
              <a:off x="56" y="16"/>
              <a:ext cx="1629" cy="295"/>
            </a:xfrm>
            <a:custGeom>
              <a:avLst/>
              <a:gdLst>
                <a:gd name="T0" fmla="*/ 0 w 20645"/>
                <a:gd name="T1" fmla="*/ 0 h 20912"/>
                <a:gd name="T2" fmla="*/ 19 w 20645"/>
                <a:gd name="T3" fmla="*/ 4 h 20912"/>
                <a:gd name="T4" fmla="*/ 112 w 20645"/>
                <a:gd name="T5" fmla="*/ 4 h 20912"/>
                <a:gd name="T6" fmla="*/ 128 w 20645"/>
                <a:gd name="T7" fmla="*/ 0 h 20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45" h="20912">
                  <a:moveTo>
                    <a:pt x="14" y="0"/>
                  </a:moveTo>
                  <a:cubicBezTo>
                    <a:pt x="14" y="0"/>
                    <a:pt x="-391" y="20352"/>
                    <a:pt x="3071" y="20359"/>
                  </a:cubicBezTo>
                  <a:cubicBezTo>
                    <a:pt x="5584" y="20364"/>
                    <a:pt x="11121" y="21600"/>
                    <a:pt x="18050" y="20359"/>
                  </a:cubicBezTo>
                  <a:cubicBezTo>
                    <a:pt x="21209" y="19793"/>
                    <a:pt x="20598" y="558"/>
                    <a:pt x="20598" y="558"/>
                  </a:cubicBezTo>
                </a:path>
              </a:pathLst>
            </a:custGeom>
            <a:noFill/>
            <a:ln w="12700" cap="flat">
              <a:noFill/>
              <a:miter lim="800000"/>
              <a:headEnd type="none" w="med" len="med"/>
              <a:tailEnd type="none" w="med" len="med"/>
            </a:ln>
          </p:spPr>
          <p:txBody>
            <a:bodyPr lIns="0" tIns="0" rIns="0" bIns="0"/>
            <a:lstStyle>
              <a:lvl1pPr eaLnBrk="0" hangingPunct="0">
                <a:defRPr sz="5600">
                  <a:solidFill>
                    <a:srgbClr val="000000"/>
                  </a:solidFill>
                  <a:latin typeface="Gill Sans" pitchFamily="-83" charset="0"/>
                  <a:ea typeface="ヒラギノ角ゴ ProN W3" pitchFamily="-83" charset="-128"/>
                  <a:sym typeface="Gill Sans" pitchFamily="-83" charset="0"/>
                </a:defRPr>
              </a:lvl1pPr>
              <a:lvl2pPr marL="37931725" indent="-37474525" eaLnBrk="0" hangingPunct="0">
                <a:defRPr sz="5600">
                  <a:solidFill>
                    <a:srgbClr val="000000"/>
                  </a:solidFill>
                  <a:latin typeface="Gill Sans" pitchFamily="-83" charset="0"/>
                  <a:ea typeface="ヒラギノ角ゴ ProN W3" pitchFamily="-83" charset="-128"/>
                  <a:sym typeface="Gill Sans" pitchFamily="-83" charset="0"/>
                </a:defRPr>
              </a:lvl2pPr>
              <a:lvl3pPr eaLnBrk="0" hangingPunct="0">
                <a:defRPr sz="5600">
                  <a:solidFill>
                    <a:srgbClr val="000000"/>
                  </a:solidFill>
                  <a:latin typeface="Gill Sans" pitchFamily="-83" charset="0"/>
                  <a:ea typeface="ヒラギノ角ゴ ProN W3" pitchFamily="-83" charset="-128"/>
                  <a:sym typeface="Gill Sans" pitchFamily="-83" charset="0"/>
                </a:defRPr>
              </a:lvl3pPr>
              <a:lvl4pPr eaLnBrk="0" hangingPunct="0">
                <a:defRPr sz="5600">
                  <a:solidFill>
                    <a:srgbClr val="000000"/>
                  </a:solidFill>
                  <a:latin typeface="Gill Sans" pitchFamily="-83" charset="0"/>
                  <a:ea typeface="ヒラギノ角ゴ ProN W3" pitchFamily="-83" charset="-128"/>
                  <a:sym typeface="Gill Sans" pitchFamily="-83" charset="0"/>
                </a:defRPr>
              </a:lvl4pPr>
              <a:lvl5pPr eaLnBrk="0" hangingPunct="0">
                <a:defRPr sz="5600">
                  <a:solidFill>
                    <a:srgbClr val="000000"/>
                  </a:solidFill>
                  <a:latin typeface="Gill Sans" pitchFamily="-83" charset="0"/>
                  <a:ea typeface="ヒラギノ角ゴ ProN W3" pitchFamily="-83" charset="-128"/>
                  <a:sym typeface="Gill Sans" pitchFamily="-83" charset="0"/>
                </a:defRPr>
              </a:lvl5pPr>
              <a:lvl6pPr marL="4572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6pPr>
              <a:lvl7pPr marL="9144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7pPr>
              <a:lvl8pPr marL="13716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8pPr>
              <a:lvl9pPr marL="18288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9pPr>
            </a:lstStyle>
            <a:p>
              <a:pPr eaLnBrk="1" hangingPunct="1">
                <a:defRPr/>
              </a:pPr>
              <a:endParaRPr lang="en-US" altLang="en-US" smtClean="0">
                <a:cs typeface="+mn-cs"/>
              </a:endParaRPr>
            </a:p>
          </p:txBody>
        </p:sp>
        <p:pic>
          <p:nvPicPr>
            <p:cNvPr id="20"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1" name="Group 21"/>
          <p:cNvGrpSpPr>
            <a:grpSpLocks/>
          </p:cNvGrpSpPr>
          <p:nvPr/>
        </p:nvGrpSpPr>
        <p:grpSpPr bwMode="auto">
          <a:xfrm>
            <a:off x="14047788" y="8034338"/>
            <a:ext cx="1422400" cy="609600"/>
            <a:chOff x="0" y="0"/>
            <a:chExt cx="896" cy="384"/>
          </a:xfrm>
        </p:grpSpPr>
        <p:sp>
          <p:nvSpPr>
            <p:cNvPr id="22" name="Freeform 19"/>
            <p:cNvSpPr>
              <a:spLocks/>
            </p:cNvSpPr>
            <p:nvPr/>
          </p:nvSpPr>
          <p:spPr bwMode="auto">
            <a:xfrm>
              <a:off x="16" y="16"/>
              <a:ext cx="832" cy="352"/>
            </a:xfrm>
            <a:custGeom>
              <a:avLst/>
              <a:gdLst>
                <a:gd name="T0" fmla="*/ 0 w 20516"/>
                <a:gd name="T1" fmla="*/ 6 h 21600"/>
                <a:gd name="T2" fmla="*/ 5 w 20516"/>
                <a:gd name="T3" fmla="*/ 3 h 21600"/>
                <a:gd name="T4" fmla="*/ 29 w 20516"/>
                <a:gd name="T5" fmla="*/ 3 h 21600"/>
                <a:gd name="T6" fmla="*/ 34 w 20516"/>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16" h="21600">
                  <a:moveTo>
                    <a:pt x="27" y="21600"/>
                  </a:moveTo>
                  <a:cubicBezTo>
                    <a:pt x="27" y="21600"/>
                    <a:pt x="-497" y="10264"/>
                    <a:pt x="3104" y="10268"/>
                  </a:cubicBezTo>
                  <a:cubicBezTo>
                    <a:pt x="5720" y="10271"/>
                    <a:pt x="10609" y="11145"/>
                    <a:pt x="17817" y="10487"/>
                  </a:cubicBezTo>
                  <a:cubicBezTo>
                    <a:pt x="21103" y="10188"/>
                    <a:pt x="20467" y="0"/>
                    <a:pt x="20467" y="0"/>
                  </a:cubicBezTo>
                </a:path>
              </a:pathLst>
            </a:custGeom>
            <a:noFill/>
            <a:ln w="12700" cap="flat">
              <a:noFill/>
              <a:miter lim="800000"/>
              <a:headEnd type="none" w="med" len="med"/>
              <a:tailEnd type="none" w="med" len="med"/>
            </a:ln>
          </p:spPr>
          <p:txBody>
            <a:bodyPr lIns="0" tIns="0" rIns="0" bIns="0"/>
            <a:lstStyle>
              <a:lvl1pPr eaLnBrk="0" hangingPunct="0">
                <a:defRPr sz="5600">
                  <a:solidFill>
                    <a:srgbClr val="000000"/>
                  </a:solidFill>
                  <a:latin typeface="Gill Sans" pitchFamily="-83" charset="0"/>
                  <a:ea typeface="ヒラギノ角ゴ ProN W3" pitchFamily="-83" charset="-128"/>
                  <a:sym typeface="Gill Sans" pitchFamily="-83" charset="0"/>
                </a:defRPr>
              </a:lvl1pPr>
              <a:lvl2pPr marL="37931725" indent="-37474525" eaLnBrk="0" hangingPunct="0">
                <a:defRPr sz="5600">
                  <a:solidFill>
                    <a:srgbClr val="000000"/>
                  </a:solidFill>
                  <a:latin typeface="Gill Sans" pitchFamily="-83" charset="0"/>
                  <a:ea typeface="ヒラギノ角ゴ ProN W3" pitchFamily="-83" charset="-128"/>
                  <a:sym typeface="Gill Sans" pitchFamily="-83" charset="0"/>
                </a:defRPr>
              </a:lvl2pPr>
              <a:lvl3pPr eaLnBrk="0" hangingPunct="0">
                <a:defRPr sz="5600">
                  <a:solidFill>
                    <a:srgbClr val="000000"/>
                  </a:solidFill>
                  <a:latin typeface="Gill Sans" pitchFamily="-83" charset="0"/>
                  <a:ea typeface="ヒラギノ角ゴ ProN W3" pitchFamily="-83" charset="-128"/>
                  <a:sym typeface="Gill Sans" pitchFamily="-83" charset="0"/>
                </a:defRPr>
              </a:lvl3pPr>
              <a:lvl4pPr eaLnBrk="0" hangingPunct="0">
                <a:defRPr sz="5600">
                  <a:solidFill>
                    <a:srgbClr val="000000"/>
                  </a:solidFill>
                  <a:latin typeface="Gill Sans" pitchFamily="-83" charset="0"/>
                  <a:ea typeface="ヒラギノ角ゴ ProN W3" pitchFamily="-83" charset="-128"/>
                  <a:sym typeface="Gill Sans" pitchFamily="-83" charset="0"/>
                </a:defRPr>
              </a:lvl4pPr>
              <a:lvl5pPr eaLnBrk="0" hangingPunct="0">
                <a:defRPr sz="5600">
                  <a:solidFill>
                    <a:srgbClr val="000000"/>
                  </a:solidFill>
                  <a:latin typeface="Gill Sans" pitchFamily="-83" charset="0"/>
                  <a:ea typeface="ヒラギノ角ゴ ProN W3" pitchFamily="-83" charset="-128"/>
                  <a:sym typeface="Gill Sans" pitchFamily="-83" charset="0"/>
                </a:defRPr>
              </a:lvl5pPr>
              <a:lvl6pPr marL="4572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6pPr>
              <a:lvl7pPr marL="9144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7pPr>
              <a:lvl8pPr marL="13716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8pPr>
              <a:lvl9pPr marL="18288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9pPr>
            </a:lstStyle>
            <a:p>
              <a:pPr eaLnBrk="1" hangingPunct="1">
                <a:defRPr/>
              </a:pPr>
              <a:endParaRPr lang="en-US" altLang="en-US" smtClean="0">
                <a:cs typeface="+mn-cs"/>
              </a:endParaRPr>
            </a:p>
          </p:txBody>
        </p:sp>
        <p:pic>
          <p:nvPicPr>
            <p:cNvPr id="23"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9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4" name="Group 24"/>
          <p:cNvGrpSpPr>
            <a:grpSpLocks/>
          </p:cNvGrpSpPr>
          <p:nvPr/>
        </p:nvGrpSpPr>
        <p:grpSpPr bwMode="auto">
          <a:xfrm>
            <a:off x="17895888" y="8097838"/>
            <a:ext cx="1409700" cy="546100"/>
            <a:chOff x="0" y="0"/>
            <a:chExt cx="888" cy="344"/>
          </a:xfrm>
        </p:grpSpPr>
        <p:sp>
          <p:nvSpPr>
            <p:cNvPr id="25" name="Freeform 22"/>
            <p:cNvSpPr>
              <a:spLocks/>
            </p:cNvSpPr>
            <p:nvPr/>
          </p:nvSpPr>
          <p:spPr bwMode="auto">
            <a:xfrm flipH="1">
              <a:off x="56" y="16"/>
              <a:ext cx="815" cy="312"/>
            </a:xfrm>
            <a:custGeom>
              <a:avLst/>
              <a:gdLst>
                <a:gd name="T0" fmla="*/ 0 w 20446"/>
                <a:gd name="T1" fmla="*/ 5 h 21600"/>
                <a:gd name="T2" fmla="*/ 5 w 20446"/>
                <a:gd name="T3" fmla="*/ 2 h 21600"/>
                <a:gd name="T4" fmla="*/ 28 w 20446"/>
                <a:gd name="T5" fmla="*/ 2 h 21600"/>
                <a:gd name="T6" fmla="*/ 32 w 20446"/>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446" h="21600">
                  <a:moveTo>
                    <a:pt x="29" y="21600"/>
                  </a:moveTo>
                  <a:cubicBezTo>
                    <a:pt x="29" y="21600"/>
                    <a:pt x="-529" y="10264"/>
                    <a:pt x="3306" y="10268"/>
                  </a:cubicBezTo>
                  <a:cubicBezTo>
                    <a:pt x="6091" y="10271"/>
                    <a:pt x="9895" y="11145"/>
                    <a:pt x="17571" y="10487"/>
                  </a:cubicBezTo>
                  <a:cubicBezTo>
                    <a:pt x="21071" y="10188"/>
                    <a:pt x="20394" y="0"/>
                    <a:pt x="20394" y="0"/>
                  </a:cubicBezTo>
                </a:path>
              </a:pathLst>
            </a:custGeom>
            <a:noFill/>
            <a:ln w="12700" cap="flat">
              <a:noFill/>
              <a:miter lim="800000"/>
              <a:headEnd type="none" w="med" len="med"/>
              <a:tailEnd type="none" w="med" len="med"/>
            </a:ln>
          </p:spPr>
          <p:txBody>
            <a:bodyPr lIns="0" tIns="0" rIns="0" bIns="0"/>
            <a:lstStyle>
              <a:lvl1pPr eaLnBrk="0" hangingPunct="0">
                <a:defRPr sz="5600">
                  <a:solidFill>
                    <a:srgbClr val="000000"/>
                  </a:solidFill>
                  <a:latin typeface="Gill Sans" pitchFamily="-83" charset="0"/>
                  <a:ea typeface="ヒラギノ角ゴ ProN W3" pitchFamily="-83" charset="-128"/>
                  <a:sym typeface="Gill Sans" pitchFamily="-83" charset="0"/>
                </a:defRPr>
              </a:lvl1pPr>
              <a:lvl2pPr marL="37931725" indent="-37474525" eaLnBrk="0" hangingPunct="0">
                <a:defRPr sz="5600">
                  <a:solidFill>
                    <a:srgbClr val="000000"/>
                  </a:solidFill>
                  <a:latin typeface="Gill Sans" pitchFamily="-83" charset="0"/>
                  <a:ea typeface="ヒラギノ角ゴ ProN W3" pitchFamily="-83" charset="-128"/>
                  <a:sym typeface="Gill Sans" pitchFamily="-83" charset="0"/>
                </a:defRPr>
              </a:lvl2pPr>
              <a:lvl3pPr eaLnBrk="0" hangingPunct="0">
                <a:defRPr sz="5600">
                  <a:solidFill>
                    <a:srgbClr val="000000"/>
                  </a:solidFill>
                  <a:latin typeface="Gill Sans" pitchFamily="-83" charset="0"/>
                  <a:ea typeface="ヒラギノ角ゴ ProN W3" pitchFamily="-83" charset="-128"/>
                  <a:sym typeface="Gill Sans" pitchFamily="-83" charset="0"/>
                </a:defRPr>
              </a:lvl3pPr>
              <a:lvl4pPr eaLnBrk="0" hangingPunct="0">
                <a:defRPr sz="5600">
                  <a:solidFill>
                    <a:srgbClr val="000000"/>
                  </a:solidFill>
                  <a:latin typeface="Gill Sans" pitchFamily="-83" charset="0"/>
                  <a:ea typeface="ヒラギノ角ゴ ProN W3" pitchFamily="-83" charset="-128"/>
                  <a:sym typeface="Gill Sans" pitchFamily="-83" charset="0"/>
                </a:defRPr>
              </a:lvl4pPr>
              <a:lvl5pPr eaLnBrk="0" hangingPunct="0">
                <a:defRPr sz="5600">
                  <a:solidFill>
                    <a:srgbClr val="000000"/>
                  </a:solidFill>
                  <a:latin typeface="Gill Sans" pitchFamily="-83" charset="0"/>
                  <a:ea typeface="ヒラギノ角ゴ ProN W3" pitchFamily="-83" charset="-128"/>
                  <a:sym typeface="Gill Sans" pitchFamily="-83" charset="0"/>
                </a:defRPr>
              </a:lvl5pPr>
              <a:lvl6pPr marL="4572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6pPr>
              <a:lvl7pPr marL="9144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7pPr>
              <a:lvl8pPr marL="13716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8pPr>
              <a:lvl9pPr marL="18288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9pPr>
            </a:lstStyle>
            <a:p>
              <a:pPr eaLnBrk="1" hangingPunct="1">
                <a:defRPr/>
              </a:pPr>
              <a:endParaRPr lang="en-US" altLang="en-US" smtClean="0">
                <a:cs typeface="+mn-cs"/>
              </a:endParaRPr>
            </a:p>
          </p:txBody>
        </p:sp>
        <p:pic>
          <p:nvPicPr>
            <p:cNvPr id="26"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88"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7" name="Group 27"/>
          <p:cNvGrpSpPr>
            <a:grpSpLocks/>
          </p:cNvGrpSpPr>
          <p:nvPr/>
        </p:nvGrpSpPr>
        <p:grpSpPr bwMode="auto">
          <a:xfrm>
            <a:off x="16654463" y="8204200"/>
            <a:ext cx="1371600" cy="419100"/>
            <a:chOff x="0" y="0"/>
            <a:chExt cx="864" cy="264"/>
          </a:xfrm>
        </p:grpSpPr>
        <p:sp>
          <p:nvSpPr>
            <p:cNvPr id="28" name="Freeform 25"/>
            <p:cNvSpPr>
              <a:spLocks/>
            </p:cNvSpPr>
            <p:nvPr/>
          </p:nvSpPr>
          <p:spPr bwMode="auto">
            <a:xfrm>
              <a:off x="16" y="16"/>
              <a:ext cx="829" cy="230"/>
            </a:xfrm>
            <a:custGeom>
              <a:avLst/>
              <a:gdLst>
                <a:gd name="T0" fmla="*/ 0 w 20121"/>
                <a:gd name="T1" fmla="*/ 2 h 21600"/>
                <a:gd name="T2" fmla="*/ 5 w 20121"/>
                <a:gd name="T3" fmla="*/ 1 h 21600"/>
                <a:gd name="T4" fmla="*/ 30 w 20121"/>
                <a:gd name="T5" fmla="*/ 1 h 21600"/>
                <a:gd name="T6" fmla="*/ 34 w 20121"/>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21" h="21600">
                  <a:moveTo>
                    <a:pt x="27" y="21600"/>
                  </a:moveTo>
                  <a:cubicBezTo>
                    <a:pt x="27" y="21600"/>
                    <a:pt x="-497" y="5555"/>
                    <a:pt x="3104" y="5560"/>
                  </a:cubicBezTo>
                  <a:cubicBezTo>
                    <a:pt x="5720" y="5564"/>
                    <a:pt x="10609" y="6801"/>
                    <a:pt x="17817" y="5871"/>
                  </a:cubicBezTo>
                  <a:cubicBezTo>
                    <a:pt x="21103" y="5447"/>
                    <a:pt x="19909" y="0"/>
                    <a:pt x="19909" y="0"/>
                  </a:cubicBezTo>
                </a:path>
              </a:pathLst>
            </a:custGeom>
            <a:noFill/>
            <a:ln w="12700" cap="flat">
              <a:noFill/>
              <a:miter lim="800000"/>
              <a:headEnd type="none" w="med" len="med"/>
              <a:tailEnd type="none" w="med" len="med"/>
            </a:ln>
          </p:spPr>
          <p:txBody>
            <a:bodyPr lIns="0" tIns="0" rIns="0" bIns="0"/>
            <a:lstStyle>
              <a:lvl1pPr eaLnBrk="0" hangingPunct="0">
                <a:defRPr sz="5600">
                  <a:solidFill>
                    <a:srgbClr val="000000"/>
                  </a:solidFill>
                  <a:latin typeface="Gill Sans" pitchFamily="-83" charset="0"/>
                  <a:ea typeface="ヒラギノ角ゴ ProN W3" pitchFamily="-83" charset="-128"/>
                  <a:sym typeface="Gill Sans" pitchFamily="-83" charset="0"/>
                </a:defRPr>
              </a:lvl1pPr>
              <a:lvl2pPr marL="37931725" indent="-37474525" eaLnBrk="0" hangingPunct="0">
                <a:defRPr sz="5600">
                  <a:solidFill>
                    <a:srgbClr val="000000"/>
                  </a:solidFill>
                  <a:latin typeface="Gill Sans" pitchFamily="-83" charset="0"/>
                  <a:ea typeface="ヒラギノ角ゴ ProN W3" pitchFamily="-83" charset="-128"/>
                  <a:sym typeface="Gill Sans" pitchFamily="-83" charset="0"/>
                </a:defRPr>
              </a:lvl2pPr>
              <a:lvl3pPr eaLnBrk="0" hangingPunct="0">
                <a:defRPr sz="5600">
                  <a:solidFill>
                    <a:srgbClr val="000000"/>
                  </a:solidFill>
                  <a:latin typeface="Gill Sans" pitchFamily="-83" charset="0"/>
                  <a:ea typeface="ヒラギノ角ゴ ProN W3" pitchFamily="-83" charset="-128"/>
                  <a:sym typeface="Gill Sans" pitchFamily="-83" charset="0"/>
                </a:defRPr>
              </a:lvl3pPr>
              <a:lvl4pPr eaLnBrk="0" hangingPunct="0">
                <a:defRPr sz="5600">
                  <a:solidFill>
                    <a:srgbClr val="000000"/>
                  </a:solidFill>
                  <a:latin typeface="Gill Sans" pitchFamily="-83" charset="0"/>
                  <a:ea typeface="ヒラギノ角ゴ ProN W3" pitchFamily="-83" charset="-128"/>
                  <a:sym typeface="Gill Sans" pitchFamily="-83" charset="0"/>
                </a:defRPr>
              </a:lvl4pPr>
              <a:lvl5pPr eaLnBrk="0" hangingPunct="0">
                <a:defRPr sz="5600">
                  <a:solidFill>
                    <a:srgbClr val="000000"/>
                  </a:solidFill>
                  <a:latin typeface="Gill Sans" pitchFamily="-83" charset="0"/>
                  <a:ea typeface="ヒラギノ角ゴ ProN W3" pitchFamily="-83" charset="-128"/>
                  <a:sym typeface="Gill Sans" pitchFamily="-83" charset="0"/>
                </a:defRPr>
              </a:lvl5pPr>
              <a:lvl6pPr marL="4572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6pPr>
              <a:lvl7pPr marL="9144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7pPr>
              <a:lvl8pPr marL="13716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8pPr>
              <a:lvl9pPr marL="18288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9pPr>
            </a:lstStyle>
            <a:p>
              <a:pPr eaLnBrk="1" hangingPunct="1">
                <a:defRPr/>
              </a:pPr>
              <a:endParaRPr lang="en-US" altLang="en-US" smtClean="0">
                <a:cs typeface="+mn-cs"/>
              </a:endParaRPr>
            </a:p>
          </p:txBody>
        </p:sp>
        <p:pic>
          <p:nvPicPr>
            <p:cNvPr id="29" name="Picture 2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6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0" name="Group 30"/>
          <p:cNvGrpSpPr>
            <a:grpSpLocks/>
          </p:cNvGrpSpPr>
          <p:nvPr/>
        </p:nvGrpSpPr>
        <p:grpSpPr bwMode="auto">
          <a:xfrm>
            <a:off x="14458950" y="5708650"/>
            <a:ext cx="4440238" cy="2286000"/>
            <a:chOff x="0" y="0"/>
            <a:chExt cx="2796" cy="1440"/>
          </a:xfrm>
        </p:grpSpPr>
        <p:pic>
          <p:nvPicPr>
            <p:cNvPr id="31"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9"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 y="0"/>
              <a:ext cx="1159"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33"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7525" y="2724150"/>
            <a:ext cx="184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4" name="Group 34"/>
          <p:cNvGrpSpPr>
            <a:grpSpLocks/>
          </p:cNvGrpSpPr>
          <p:nvPr/>
        </p:nvGrpSpPr>
        <p:grpSpPr bwMode="auto">
          <a:xfrm>
            <a:off x="15346363" y="8204200"/>
            <a:ext cx="1358900" cy="419100"/>
            <a:chOff x="0" y="0"/>
            <a:chExt cx="856" cy="264"/>
          </a:xfrm>
        </p:grpSpPr>
        <p:sp>
          <p:nvSpPr>
            <p:cNvPr id="35" name="Freeform 32"/>
            <p:cNvSpPr>
              <a:spLocks/>
            </p:cNvSpPr>
            <p:nvPr/>
          </p:nvSpPr>
          <p:spPr bwMode="auto">
            <a:xfrm flipH="1">
              <a:off x="16" y="16"/>
              <a:ext cx="824" cy="230"/>
            </a:xfrm>
            <a:custGeom>
              <a:avLst/>
              <a:gdLst>
                <a:gd name="T0" fmla="*/ 0 w 20006"/>
                <a:gd name="T1" fmla="*/ 2 h 21600"/>
                <a:gd name="T2" fmla="*/ 5 w 20006"/>
                <a:gd name="T3" fmla="*/ 1 h 21600"/>
                <a:gd name="T4" fmla="*/ 30 w 20006"/>
                <a:gd name="T5" fmla="*/ 1 h 21600"/>
                <a:gd name="T6" fmla="*/ 33 w 20006"/>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6" h="21600">
                  <a:moveTo>
                    <a:pt x="27" y="21600"/>
                  </a:moveTo>
                  <a:cubicBezTo>
                    <a:pt x="27" y="21600"/>
                    <a:pt x="-497" y="5555"/>
                    <a:pt x="3104" y="5560"/>
                  </a:cubicBezTo>
                  <a:cubicBezTo>
                    <a:pt x="5720" y="5564"/>
                    <a:pt x="10609" y="6801"/>
                    <a:pt x="17817" y="5871"/>
                  </a:cubicBezTo>
                  <a:cubicBezTo>
                    <a:pt x="21103" y="5447"/>
                    <a:pt x="19715" y="0"/>
                    <a:pt x="19715" y="0"/>
                  </a:cubicBezTo>
                </a:path>
              </a:pathLst>
            </a:custGeom>
            <a:noFill/>
            <a:ln w="12700" cap="flat">
              <a:noFill/>
              <a:miter lim="800000"/>
              <a:headEnd type="none" w="med" len="med"/>
              <a:tailEnd type="none" w="med" len="med"/>
            </a:ln>
          </p:spPr>
          <p:txBody>
            <a:bodyPr lIns="0" tIns="0" rIns="0" bIns="0"/>
            <a:lstStyle>
              <a:lvl1pPr eaLnBrk="0" hangingPunct="0">
                <a:defRPr sz="5600">
                  <a:solidFill>
                    <a:srgbClr val="000000"/>
                  </a:solidFill>
                  <a:latin typeface="Gill Sans" pitchFamily="-83" charset="0"/>
                  <a:ea typeface="ヒラギノ角ゴ ProN W3" pitchFamily="-83" charset="-128"/>
                  <a:sym typeface="Gill Sans" pitchFamily="-83" charset="0"/>
                </a:defRPr>
              </a:lvl1pPr>
              <a:lvl2pPr marL="37931725" indent="-37474525" eaLnBrk="0" hangingPunct="0">
                <a:defRPr sz="5600">
                  <a:solidFill>
                    <a:srgbClr val="000000"/>
                  </a:solidFill>
                  <a:latin typeface="Gill Sans" pitchFamily="-83" charset="0"/>
                  <a:ea typeface="ヒラギノ角ゴ ProN W3" pitchFamily="-83" charset="-128"/>
                  <a:sym typeface="Gill Sans" pitchFamily="-83" charset="0"/>
                </a:defRPr>
              </a:lvl2pPr>
              <a:lvl3pPr eaLnBrk="0" hangingPunct="0">
                <a:defRPr sz="5600">
                  <a:solidFill>
                    <a:srgbClr val="000000"/>
                  </a:solidFill>
                  <a:latin typeface="Gill Sans" pitchFamily="-83" charset="0"/>
                  <a:ea typeface="ヒラギノ角ゴ ProN W3" pitchFamily="-83" charset="-128"/>
                  <a:sym typeface="Gill Sans" pitchFamily="-83" charset="0"/>
                </a:defRPr>
              </a:lvl3pPr>
              <a:lvl4pPr eaLnBrk="0" hangingPunct="0">
                <a:defRPr sz="5600">
                  <a:solidFill>
                    <a:srgbClr val="000000"/>
                  </a:solidFill>
                  <a:latin typeface="Gill Sans" pitchFamily="-83" charset="0"/>
                  <a:ea typeface="ヒラギノ角ゴ ProN W3" pitchFamily="-83" charset="-128"/>
                  <a:sym typeface="Gill Sans" pitchFamily="-83" charset="0"/>
                </a:defRPr>
              </a:lvl4pPr>
              <a:lvl5pPr eaLnBrk="0" hangingPunct="0">
                <a:defRPr sz="5600">
                  <a:solidFill>
                    <a:srgbClr val="000000"/>
                  </a:solidFill>
                  <a:latin typeface="Gill Sans" pitchFamily="-83" charset="0"/>
                  <a:ea typeface="ヒラギノ角ゴ ProN W3" pitchFamily="-83" charset="-128"/>
                  <a:sym typeface="Gill Sans" pitchFamily="-83" charset="0"/>
                </a:defRPr>
              </a:lvl5pPr>
              <a:lvl6pPr marL="4572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6pPr>
              <a:lvl7pPr marL="9144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7pPr>
              <a:lvl8pPr marL="13716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8pPr>
              <a:lvl9pPr marL="18288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9pPr>
            </a:lstStyle>
            <a:p>
              <a:pPr eaLnBrk="1" hangingPunct="1">
                <a:defRPr/>
              </a:pPr>
              <a:endParaRPr lang="en-US" altLang="en-US" smtClean="0">
                <a:cs typeface="+mn-cs"/>
              </a:endParaRPr>
            </a:p>
          </p:txBody>
        </p:sp>
        <p:pic>
          <p:nvPicPr>
            <p:cNvPr id="36" name="Picture 3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5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7" name="Group 37"/>
          <p:cNvGrpSpPr>
            <a:grpSpLocks/>
          </p:cNvGrpSpPr>
          <p:nvPr/>
        </p:nvGrpSpPr>
        <p:grpSpPr bwMode="auto">
          <a:xfrm>
            <a:off x="15368588" y="5075238"/>
            <a:ext cx="1397000" cy="609600"/>
            <a:chOff x="0" y="0"/>
            <a:chExt cx="880" cy="384"/>
          </a:xfrm>
        </p:grpSpPr>
        <p:sp>
          <p:nvSpPr>
            <p:cNvPr id="38" name="Freeform 35"/>
            <p:cNvSpPr>
              <a:spLocks/>
            </p:cNvSpPr>
            <p:nvPr/>
          </p:nvSpPr>
          <p:spPr bwMode="auto">
            <a:xfrm>
              <a:off x="16" y="16"/>
              <a:ext cx="816" cy="352"/>
            </a:xfrm>
            <a:custGeom>
              <a:avLst/>
              <a:gdLst>
                <a:gd name="T0" fmla="*/ 0 w 20516"/>
                <a:gd name="T1" fmla="*/ 6 h 21600"/>
                <a:gd name="T2" fmla="*/ 5 w 20516"/>
                <a:gd name="T3" fmla="*/ 3 h 21600"/>
                <a:gd name="T4" fmla="*/ 28 w 20516"/>
                <a:gd name="T5" fmla="*/ 3 h 21600"/>
                <a:gd name="T6" fmla="*/ 32 w 20516"/>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16" h="21600">
                  <a:moveTo>
                    <a:pt x="27" y="21600"/>
                  </a:moveTo>
                  <a:cubicBezTo>
                    <a:pt x="27" y="21600"/>
                    <a:pt x="-497" y="10264"/>
                    <a:pt x="3104" y="10268"/>
                  </a:cubicBezTo>
                  <a:cubicBezTo>
                    <a:pt x="5720" y="10271"/>
                    <a:pt x="10609" y="11145"/>
                    <a:pt x="17817" y="10487"/>
                  </a:cubicBezTo>
                  <a:cubicBezTo>
                    <a:pt x="21103" y="10188"/>
                    <a:pt x="20467" y="0"/>
                    <a:pt x="20467" y="0"/>
                  </a:cubicBezTo>
                </a:path>
              </a:pathLst>
            </a:custGeom>
            <a:noFill/>
            <a:ln w="12700" cap="flat">
              <a:noFill/>
              <a:miter lim="800000"/>
              <a:headEnd type="none" w="med" len="med"/>
              <a:tailEnd type="none" w="med" len="med"/>
            </a:ln>
          </p:spPr>
          <p:txBody>
            <a:bodyPr lIns="0" tIns="0" rIns="0" bIns="0"/>
            <a:lstStyle>
              <a:lvl1pPr eaLnBrk="0" hangingPunct="0">
                <a:defRPr sz="5600">
                  <a:solidFill>
                    <a:srgbClr val="000000"/>
                  </a:solidFill>
                  <a:latin typeface="Gill Sans" pitchFamily="-83" charset="0"/>
                  <a:ea typeface="ヒラギノ角ゴ ProN W3" pitchFamily="-83" charset="-128"/>
                  <a:sym typeface="Gill Sans" pitchFamily="-83" charset="0"/>
                </a:defRPr>
              </a:lvl1pPr>
              <a:lvl2pPr marL="37931725" indent="-37474525" eaLnBrk="0" hangingPunct="0">
                <a:defRPr sz="5600">
                  <a:solidFill>
                    <a:srgbClr val="000000"/>
                  </a:solidFill>
                  <a:latin typeface="Gill Sans" pitchFamily="-83" charset="0"/>
                  <a:ea typeface="ヒラギノ角ゴ ProN W3" pitchFamily="-83" charset="-128"/>
                  <a:sym typeface="Gill Sans" pitchFamily="-83" charset="0"/>
                </a:defRPr>
              </a:lvl2pPr>
              <a:lvl3pPr eaLnBrk="0" hangingPunct="0">
                <a:defRPr sz="5600">
                  <a:solidFill>
                    <a:srgbClr val="000000"/>
                  </a:solidFill>
                  <a:latin typeface="Gill Sans" pitchFamily="-83" charset="0"/>
                  <a:ea typeface="ヒラギノ角ゴ ProN W3" pitchFamily="-83" charset="-128"/>
                  <a:sym typeface="Gill Sans" pitchFamily="-83" charset="0"/>
                </a:defRPr>
              </a:lvl3pPr>
              <a:lvl4pPr eaLnBrk="0" hangingPunct="0">
                <a:defRPr sz="5600">
                  <a:solidFill>
                    <a:srgbClr val="000000"/>
                  </a:solidFill>
                  <a:latin typeface="Gill Sans" pitchFamily="-83" charset="0"/>
                  <a:ea typeface="ヒラギノ角ゴ ProN W3" pitchFamily="-83" charset="-128"/>
                  <a:sym typeface="Gill Sans" pitchFamily="-83" charset="0"/>
                </a:defRPr>
              </a:lvl4pPr>
              <a:lvl5pPr eaLnBrk="0" hangingPunct="0">
                <a:defRPr sz="5600">
                  <a:solidFill>
                    <a:srgbClr val="000000"/>
                  </a:solidFill>
                  <a:latin typeface="Gill Sans" pitchFamily="-83" charset="0"/>
                  <a:ea typeface="ヒラギノ角ゴ ProN W3" pitchFamily="-83" charset="-128"/>
                  <a:sym typeface="Gill Sans" pitchFamily="-83" charset="0"/>
                </a:defRPr>
              </a:lvl5pPr>
              <a:lvl6pPr marL="4572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6pPr>
              <a:lvl7pPr marL="9144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7pPr>
              <a:lvl8pPr marL="13716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8pPr>
              <a:lvl9pPr marL="18288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9pPr>
            </a:lstStyle>
            <a:p>
              <a:pPr eaLnBrk="1" hangingPunct="1">
                <a:defRPr/>
              </a:pPr>
              <a:endParaRPr lang="en-US" altLang="en-US" smtClean="0">
                <a:cs typeface="+mn-cs"/>
              </a:endParaRPr>
            </a:p>
          </p:txBody>
        </p:sp>
        <p:pic>
          <p:nvPicPr>
            <p:cNvPr id="39" name="Picture 3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88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40" name="Group 40"/>
          <p:cNvGrpSpPr>
            <a:grpSpLocks/>
          </p:cNvGrpSpPr>
          <p:nvPr/>
        </p:nvGrpSpPr>
        <p:grpSpPr bwMode="auto">
          <a:xfrm>
            <a:off x="16638588" y="5156200"/>
            <a:ext cx="1371600" cy="533400"/>
            <a:chOff x="0" y="0"/>
            <a:chExt cx="864" cy="336"/>
          </a:xfrm>
        </p:grpSpPr>
        <p:sp>
          <p:nvSpPr>
            <p:cNvPr id="41" name="Freeform 38"/>
            <p:cNvSpPr>
              <a:spLocks/>
            </p:cNvSpPr>
            <p:nvPr/>
          </p:nvSpPr>
          <p:spPr bwMode="auto">
            <a:xfrm flipH="1">
              <a:off x="16" y="16"/>
              <a:ext cx="834" cy="302"/>
            </a:xfrm>
            <a:custGeom>
              <a:avLst/>
              <a:gdLst>
                <a:gd name="T0" fmla="*/ 0 w 20236"/>
                <a:gd name="T1" fmla="*/ 4 h 21600"/>
                <a:gd name="T2" fmla="*/ 5 w 20236"/>
                <a:gd name="T3" fmla="*/ 2 h 21600"/>
                <a:gd name="T4" fmla="*/ 30 w 20236"/>
                <a:gd name="T5" fmla="*/ 2 h 21600"/>
                <a:gd name="T6" fmla="*/ 34 w 20236"/>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36" h="21600">
                  <a:moveTo>
                    <a:pt x="27" y="21600"/>
                  </a:moveTo>
                  <a:cubicBezTo>
                    <a:pt x="27" y="21600"/>
                    <a:pt x="-497" y="9372"/>
                    <a:pt x="3104" y="9376"/>
                  </a:cubicBezTo>
                  <a:cubicBezTo>
                    <a:pt x="5720" y="9379"/>
                    <a:pt x="10609" y="10322"/>
                    <a:pt x="17817" y="9613"/>
                  </a:cubicBezTo>
                  <a:cubicBezTo>
                    <a:pt x="21103" y="9290"/>
                    <a:pt x="20088" y="0"/>
                    <a:pt x="20088" y="0"/>
                  </a:cubicBezTo>
                </a:path>
              </a:pathLst>
            </a:custGeom>
            <a:noFill/>
            <a:ln w="12700" cap="flat">
              <a:noFill/>
              <a:miter lim="800000"/>
              <a:headEnd type="none" w="med" len="med"/>
              <a:tailEnd type="none" w="med" len="med"/>
            </a:ln>
          </p:spPr>
          <p:txBody>
            <a:bodyPr lIns="0" tIns="0" rIns="0" bIns="0"/>
            <a:lstStyle>
              <a:lvl1pPr eaLnBrk="0" hangingPunct="0">
                <a:defRPr sz="5600">
                  <a:solidFill>
                    <a:srgbClr val="000000"/>
                  </a:solidFill>
                  <a:latin typeface="Gill Sans" pitchFamily="-83" charset="0"/>
                  <a:ea typeface="ヒラギノ角ゴ ProN W3" pitchFamily="-83" charset="-128"/>
                  <a:sym typeface="Gill Sans" pitchFamily="-83" charset="0"/>
                </a:defRPr>
              </a:lvl1pPr>
              <a:lvl2pPr marL="37931725" indent="-37474525" eaLnBrk="0" hangingPunct="0">
                <a:defRPr sz="5600">
                  <a:solidFill>
                    <a:srgbClr val="000000"/>
                  </a:solidFill>
                  <a:latin typeface="Gill Sans" pitchFamily="-83" charset="0"/>
                  <a:ea typeface="ヒラギノ角ゴ ProN W3" pitchFamily="-83" charset="-128"/>
                  <a:sym typeface="Gill Sans" pitchFamily="-83" charset="0"/>
                </a:defRPr>
              </a:lvl2pPr>
              <a:lvl3pPr eaLnBrk="0" hangingPunct="0">
                <a:defRPr sz="5600">
                  <a:solidFill>
                    <a:srgbClr val="000000"/>
                  </a:solidFill>
                  <a:latin typeface="Gill Sans" pitchFamily="-83" charset="0"/>
                  <a:ea typeface="ヒラギノ角ゴ ProN W3" pitchFamily="-83" charset="-128"/>
                  <a:sym typeface="Gill Sans" pitchFamily="-83" charset="0"/>
                </a:defRPr>
              </a:lvl3pPr>
              <a:lvl4pPr eaLnBrk="0" hangingPunct="0">
                <a:defRPr sz="5600">
                  <a:solidFill>
                    <a:srgbClr val="000000"/>
                  </a:solidFill>
                  <a:latin typeface="Gill Sans" pitchFamily="-83" charset="0"/>
                  <a:ea typeface="ヒラギノ角ゴ ProN W3" pitchFamily="-83" charset="-128"/>
                  <a:sym typeface="Gill Sans" pitchFamily="-83" charset="0"/>
                </a:defRPr>
              </a:lvl4pPr>
              <a:lvl5pPr eaLnBrk="0" hangingPunct="0">
                <a:defRPr sz="5600">
                  <a:solidFill>
                    <a:srgbClr val="000000"/>
                  </a:solidFill>
                  <a:latin typeface="Gill Sans" pitchFamily="-83" charset="0"/>
                  <a:ea typeface="ヒラギノ角ゴ ProN W3" pitchFamily="-83" charset="-128"/>
                  <a:sym typeface="Gill Sans" pitchFamily="-83" charset="0"/>
                </a:defRPr>
              </a:lvl5pPr>
              <a:lvl6pPr marL="4572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6pPr>
              <a:lvl7pPr marL="9144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7pPr>
              <a:lvl8pPr marL="13716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8pPr>
              <a:lvl9pPr marL="1828800" eaLnBrk="0" fontAlgn="base" hangingPunct="0">
                <a:spcBef>
                  <a:spcPct val="0"/>
                </a:spcBef>
                <a:spcAft>
                  <a:spcPct val="0"/>
                </a:spcAft>
                <a:defRPr sz="5600">
                  <a:solidFill>
                    <a:srgbClr val="000000"/>
                  </a:solidFill>
                  <a:latin typeface="Gill Sans" pitchFamily="-83" charset="0"/>
                  <a:ea typeface="ヒラギノ角ゴ ProN W3" pitchFamily="-83" charset="-128"/>
                  <a:sym typeface="Gill Sans" pitchFamily="-83" charset="0"/>
                </a:defRPr>
              </a:lvl9pPr>
            </a:lstStyle>
            <a:p>
              <a:pPr eaLnBrk="1" hangingPunct="1">
                <a:defRPr/>
              </a:pPr>
              <a:endParaRPr lang="en-US" altLang="en-US" smtClean="0">
                <a:cs typeface="+mn-cs"/>
              </a:endParaRPr>
            </a:p>
          </p:txBody>
        </p:sp>
        <p:pic>
          <p:nvPicPr>
            <p:cNvPr id="42" name="Picture 3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6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4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8350" y="2774950"/>
            <a:ext cx="94615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4" name="Picture 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9825" y="4710113"/>
            <a:ext cx="8813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53" name="Text Placeholder 2"/>
          <p:cNvSpPr>
            <a:spLocks noGrp="1"/>
          </p:cNvSpPr>
          <p:nvPr>
            <p:ph type="body" sz="quarter" idx="13"/>
          </p:nvPr>
        </p:nvSpPr>
        <p:spPr>
          <a:xfrm>
            <a:off x="2398912" y="3545633"/>
            <a:ext cx="8856984" cy="1224136"/>
          </a:xfrm>
          <a:prstGeom prst="rect">
            <a:avLst/>
          </a:prstGeom>
        </p:spPr>
        <p:txBody>
          <a:bodyPr vert="horz" numCol="1" anchor="t"/>
          <a:lstStyle>
            <a:lvl1pPr marL="0" indent="0" algn="l">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55" name="Text Placeholder 2"/>
          <p:cNvSpPr>
            <a:spLocks noGrp="1"/>
          </p:cNvSpPr>
          <p:nvPr>
            <p:ph type="body" sz="quarter" idx="14"/>
          </p:nvPr>
        </p:nvSpPr>
        <p:spPr>
          <a:xfrm>
            <a:off x="2398912" y="4985792"/>
            <a:ext cx="8856984" cy="5328592"/>
          </a:xfrm>
          <a:prstGeom prst="rect">
            <a:avLst/>
          </a:prstGeom>
        </p:spPr>
        <p:txBody>
          <a:bodyPr vert="horz" numCol="1" anchor="t"/>
          <a:lstStyle>
            <a:lvl1pPr marL="0" indent="0" algn="l">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58" name="Text Placeholder 57"/>
          <p:cNvSpPr>
            <a:spLocks noGrp="1"/>
          </p:cNvSpPr>
          <p:nvPr>
            <p:ph type="body" sz="quarter" idx="15"/>
          </p:nvPr>
        </p:nvSpPr>
        <p:spPr>
          <a:xfrm>
            <a:off x="15936913" y="3186113"/>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
        <p:nvSpPr>
          <p:cNvPr id="59" name="Text Placeholder 57"/>
          <p:cNvSpPr>
            <a:spLocks noGrp="1"/>
          </p:cNvSpPr>
          <p:nvPr>
            <p:ph type="body" sz="quarter" idx="16"/>
          </p:nvPr>
        </p:nvSpPr>
        <p:spPr>
          <a:xfrm>
            <a:off x="14640272" y="6137920"/>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
        <p:nvSpPr>
          <p:cNvPr id="60" name="Text Placeholder 57"/>
          <p:cNvSpPr>
            <a:spLocks noGrp="1"/>
          </p:cNvSpPr>
          <p:nvPr>
            <p:ph type="body" sz="quarter" idx="17"/>
          </p:nvPr>
        </p:nvSpPr>
        <p:spPr>
          <a:xfrm>
            <a:off x="17232560" y="6137920"/>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
        <p:nvSpPr>
          <p:cNvPr id="64" name="Text Placeholder 57"/>
          <p:cNvSpPr>
            <a:spLocks noGrp="1"/>
          </p:cNvSpPr>
          <p:nvPr>
            <p:ph type="body" sz="quarter" idx="18"/>
          </p:nvPr>
        </p:nvSpPr>
        <p:spPr>
          <a:xfrm>
            <a:off x="18528704" y="9090248"/>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
        <p:nvSpPr>
          <p:cNvPr id="65" name="Text Placeholder 57"/>
          <p:cNvSpPr>
            <a:spLocks noGrp="1"/>
          </p:cNvSpPr>
          <p:nvPr>
            <p:ph type="body" sz="quarter" idx="19"/>
          </p:nvPr>
        </p:nvSpPr>
        <p:spPr>
          <a:xfrm>
            <a:off x="15936416" y="9090248"/>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
        <p:nvSpPr>
          <p:cNvPr id="66" name="Text Placeholder 57"/>
          <p:cNvSpPr>
            <a:spLocks noGrp="1"/>
          </p:cNvSpPr>
          <p:nvPr>
            <p:ph type="body" sz="quarter" idx="20"/>
          </p:nvPr>
        </p:nvSpPr>
        <p:spPr>
          <a:xfrm>
            <a:off x="13344128" y="9090248"/>
            <a:ext cx="1511300" cy="1368425"/>
          </a:xfrm>
          <a:prstGeom prst="rect">
            <a:avLst/>
          </a:prstGeom>
        </p:spPr>
        <p:txBody>
          <a:bodyPr vert="horz" anchor="ctr"/>
          <a:lstStyle>
            <a:lvl1pPr marL="0" indent="0" algn="ctr">
              <a:buFontTx/>
              <a:buNone/>
              <a:defRPr sz="3600">
                <a:solidFill>
                  <a:srgbClr val="FFFFFF"/>
                </a:solidFill>
                <a:latin typeface="Landliebe"/>
                <a:cs typeface="Landliebe"/>
              </a:defRPr>
            </a:lvl1pPr>
            <a:lvl2pPr marL="0" indent="0" algn="ctr">
              <a:buFontTx/>
              <a:buNone/>
              <a:defRPr sz="3600">
                <a:solidFill>
                  <a:srgbClr val="FFFFFF"/>
                </a:solidFill>
                <a:latin typeface="Landliebe"/>
                <a:cs typeface="Landliebe"/>
              </a:defRPr>
            </a:lvl2pPr>
            <a:lvl3pPr marL="0" indent="0" algn="ctr">
              <a:buFontTx/>
              <a:buNone/>
              <a:defRPr sz="3600">
                <a:solidFill>
                  <a:srgbClr val="FFFFFF"/>
                </a:solidFill>
                <a:latin typeface="Landliebe"/>
                <a:cs typeface="Landliebe"/>
              </a:defRPr>
            </a:lvl3pPr>
            <a:lvl4pPr marL="0" indent="0" algn="ctr">
              <a:buFontTx/>
              <a:buNone/>
              <a:defRPr sz="3600">
                <a:solidFill>
                  <a:srgbClr val="FFFFFF"/>
                </a:solidFill>
                <a:latin typeface="Landliebe"/>
                <a:cs typeface="Landliebe"/>
              </a:defRPr>
            </a:lvl4pPr>
            <a:lvl5pPr marL="0" indent="0" algn="ctr">
              <a:buFontTx/>
              <a:buNone/>
              <a:defRPr sz="3600">
                <a:solidFill>
                  <a:srgbClr val="FFFFFF"/>
                </a:solidFill>
                <a:latin typeface="Landliebe"/>
                <a:cs typeface="Landliebe"/>
              </a:defRPr>
            </a:lvl5pPr>
          </a:lstStyle>
          <a:p>
            <a:pPr lvl="0"/>
            <a:r>
              <a:rPr lang="en-US" dirty="0" smtClean="0"/>
              <a:t>Click to edit</a:t>
            </a:r>
          </a:p>
        </p:txBody>
      </p:sp>
      <p:sp>
        <p:nvSpPr>
          <p:cNvPr id="45" name="Slide Number Placeholder 2"/>
          <p:cNvSpPr>
            <a:spLocks noGrp="1"/>
          </p:cNvSpPr>
          <p:nvPr>
            <p:ph type="sldNum" sz="quarter" idx="21"/>
          </p:nvPr>
        </p:nvSpPr>
        <p:spPr>
          <a:xfrm>
            <a:off x="19640550" y="12579350"/>
            <a:ext cx="484188" cy="444500"/>
          </a:xfrm>
          <a:prstGeom prst="rect">
            <a:avLst/>
          </a:prstGeom>
        </p:spPr>
        <p:txBody>
          <a:bodyPr/>
          <a:lstStyle>
            <a:lvl1pPr>
              <a:defRPr/>
            </a:lvl1pPr>
          </a:lstStyle>
          <a:p>
            <a:fld id="{E861A7E8-5B21-1947-A12F-F37627D52B41}" type="slidenum">
              <a:rPr lang="en-US"/>
              <a:pPr/>
              <a:t>‹#›</a:t>
            </a:fld>
            <a:endParaRPr lang="en-US"/>
          </a:p>
        </p:txBody>
      </p:sp>
      <p:sp>
        <p:nvSpPr>
          <p:cNvPr id="46" name="Date Placeholder 3"/>
          <p:cNvSpPr>
            <a:spLocks noGrp="1"/>
          </p:cNvSpPr>
          <p:nvPr>
            <p:ph type="dt" sz="half" idx="22"/>
          </p:nvPr>
        </p:nvSpPr>
        <p:spPr>
          <a:xfrm>
            <a:off x="4198938" y="12546013"/>
            <a:ext cx="1223962" cy="514350"/>
          </a:xfrm>
          <a:prstGeom prst="rect">
            <a:avLst/>
          </a:prstGeom>
        </p:spPr>
        <p:txBody>
          <a:bodyPr/>
          <a:lstStyle>
            <a:lvl1pPr>
              <a:defRPr/>
            </a:lvl1pPr>
          </a:lstStyle>
          <a:p>
            <a:pPr>
              <a:defRPr/>
            </a:pPr>
            <a:r>
              <a:rPr lang="en-US" altLang="en-US"/>
              <a:t>June 02</a:t>
            </a:r>
          </a:p>
        </p:txBody>
      </p:sp>
      <p:sp>
        <p:nvSpPr>
          <p:cNvPr id="47" name="Footer Placeholder 4"/>
          <p:cNvSpPr>
            <a:spLocks noGrp="1"/>
          </p:cNvSpPr>
          <p:nvPr>
            <p:ph type="ftr" sz="quarter" idx="23"/>
          </p:nvPr>
        </p:nvSpPr>
        <p:spPr>
          <a:xfrm>
            <a:off x="10320338" y="12474575"/>
            <a:ext cx="3816350" cy="585788"/>
          </a:xfrm>
          <a:prstGeom prst="rect">
            <a:avLst/>
          </a:prstGeom>
        </p:spPr>
        <p:txBody>
          <a:bodyPr/>
          <a:lstStyle>
            <a:lvl1pPr>
              <a:defRPr sz="3000"/>
            </a:lvl1pPr>
          </a:lstStyle>
          <a:p>
            <a:r>
              <a:rPr lang="de-DE"/>
              <a:t>Alchemist Presentation</a:t>
            </a:r>
            <a:endParaRPr lang="en-US"/>
          </a:p>
        </p:txBody>
      </p:sp>
    </p:spTree>
    <p:extLst>
      <p:ext uri="{BB962C8B-B14F-4D97-AF65-F5344CB8AC3E}">
        <p14:creationId xmlns:p14="http://schemas.microsoft.com/office/powerpoint/2010/main" val="396554368"/>
      </p:ext>
    </p:extLst>
  </p:cSld>
  <p:clrMapOvr>
    <a:masterClrMapping/>
  </p:clrMapOvr>
  <p:transition xmlns:p14="http://schemas.microsoft.com/office/powerpoint/2010/main" spd="med">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3BF37-F0F0-A640-8502-8E0B7E7B1792}" type="slidenum">
              <a:rPr lang="en-US" smtClean="0"/>
              <a:pPr/>
              <a:t>‹#›</a:t>
            </a:fld>
            <a:endParaRPr lang="en-US" dirty="0"/>
          </a:p>
        </p:txBody>
      </p:sp>
      <p:sp>
        <p:nvSpPr>
          <p:cNvPr id="4" name="Date Placeholder 3"/>
          <p:cNvSpPr>
            <a:spLocks noGrp="1"/>
          </p:cNvSpPr>
          <p:nvPr>
            <p:ph type="dt" sz="half" idx="11"/>
          </p:nvPr>
        </p:nvSpPr>
        <p:spPr/>
        <p:txBody>
          <a:bodyPr/>
          <a:lstStyle/>
          <a:p>
            <a:r>
              <a:rPr lang="en-US" smtClean="0"/>
              <a:t>June 02</a:t>
            </a:r>
            <a:endParaRPr lang="en-US" dirty="0"/>
          </a:p>
        </p:txBody>
      </p:sp>
      <p:sp>
        <p:nvSpPr>
          <p:cNvPr id="5" name="Footer Placeholder 4"/>
          <p:cNvSpPr>
            <a:spLocks noGrp="1"/>
          </p:cNvSpPr>
          <p:nvPr>
            <p:ph type="ftr" sz="quarter" idx="12"/>
          </p:nvPr>
        </p:nvSpPr>
        <p:spPr/>
        <p:txBody>
          <a:bodyPr/>
          <a:lstStyle>
            <a:lvl1pPr>
              <a:defRPr sz="3000"/>
            </a:lvl1pPr>
          </a:lstStyle>
          <a:p>
            <a:r>
              <a:rPr lang="de-DE" smtClean="0"/>
              <a:t>Alchemist Presentation</a:t>
            </a:r>
            <a:endParaRPr lang="en-US" dirty="0"/>
          </a:p>
        </p:txBody>
      </p:sp>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pic>
        <p:nvPicPr>
          <p:cNvPr id="18" name="Picture 8"/>
          <p:cNvPicPr>
            <a:picLocks noChangeAspect="1" noChangeArrowheads="1"/>
          </p:cNvPicPr>
          <p:nvPr userDrawn="1"/>
        </p:nvPicPr>
        <p:blipFill>
          <a:blip r:embed="rId2">
            <a:alphaModFix amt="70000"/>
            <a:extLst>
              <a:ext uri="{28A0092B-C50C-407E-A947-70E740481C1C}">
                <a14:useLocalDpi xmlns:a14="http://schemas.microsoft.com/office/drawing/2010/main" val="0"/>
              </a:ext>
            </a:extLst>
          </a:blip>
          <a:srcRect/>
          <a:stretch>
            <a:fillRect/>
          </a:stretch>
        </p:blipFill>
        <p:spPr bwMode="auto">
          <a:xfrm>
            <a:off x="9259888" y="3162300"/>
            <a:ext cx="12904787" cy="805180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12700" cap="flat">
                <a:solidFill>
                  <a:schemeClr val="tx1">
                    <a:alpha val="70000"/>
                  </a:schemeClr>
                </a:solidFill>
                <a:miter lim="800000"/>
                <a:headEnd/>
                <a:tailEnd/>
              </a14:hiddenLine>
            </a:ext>
          </a:extLst>
        </p:spPr>
      </p:pic>
      <p:pic>
        <p:nvPicPr>
          <p:cNvPr id="19"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39988" y="3240088"/>
            <a:ext cx="49291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39988" y="4675188"/>
            <a:ext cx="49291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39988" y="6110288"/>
            <a:ext cx="49291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39988" y="7545388"/>
            <a:ext cx="49291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36253" y="8980488"/>
            <a:ext cx="500321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39988" y="10428288"/>
            <a:ext cx="49291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5" name="Text Placeholder 2"/>
          <p:cNvSpPr>
            <a:spLocks noGrp="1"/>
          </p:cNvSpPr>
          <p:nvPr>
            <p:ph type="body" sz="quarter" idx="14"/>
          </p:nvPr>
        </p:nvSpPr>
        <p:spPr>
          <a:xfrm>
            <a:off x="2542928" y="3401616"/>
            <a:ext cx="4750817" cy="827658"/>
          </a:xfrm>
          <a:prstGeom prst="rect">
            <a:avLst/>
          </a:prstGeom>
        </p:spPr>
        <p:txBody>
          <a:bodyPr vert="horz" numCol="1" anchor="ctr"/>
          <a:lstStyle>
            <a:lvl1pPr marL="0" indent="0" algn="ctr">
              <a:buSzPct val="62000"/>
              <a:buFontTx/>
              <a:buNone/>
              <a:defRPr sz="4400" spc="0">
                <a:solidFill>
                  <a:srgbClr val="FFFFFF"/>
                </a:solidFill>
                <a:latin typeface="Landliebe"/>
                <a:cs typeface="Landliebe"/>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6" name="Text Placeholder 2"/>
          <p:cNvSpPr>
            <a:spLocks noGrp="1"/>
          </p:cNvSpPr>
          <p:nvPr>
            <p:ph type="body" sz="quarter" idx="15"/>
          </p:nvPr>
        </p:nvSpPr>
        <p:spPr>
          <a:xfrm>
            <a:off x="2542928" y="4806206"/>
            <a:ext cx="4750817" cy="827658"/>
          </a:xfrm>
          <a:prstGeom prst="rect">
            <a:avLst/>
          </a:prstGeom>
        </p:spPr>
        <p:txBody>
          <a:bodyPr vert="horz" numCol="1" anchor="ctr"/>
          <a:lstStyle>
            <a:lvl1pPr marL="0" indent="0" algn="ctr">
              <a:buSzPct val="62000"/>
              <a:buFontTx/>
              <a:buNone/>
              <a:defRPr sz="4400" spc="0">
                <a:solidFill>
                  <a:srgbClr val="FFFFFF"/>
                </a:solidFill>
                <a:latin typeface="Landliebe"/>
                <a:cs typeface="Landliebe"/>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7" name="Text Placeholder 2"/>
          <p:cNvSpPr>
            <a:spLocks noGrp="1"/>
          </p:cNvSpPr>
          <p:nvPr>
            <p:ph type="body" sz="quarter" idx="16"/>
          </p:nvPr>
        </p:nvSpPr>
        <p:spPr>
          <a:xfrm>
            <a:off x="2542928" y="6246366"/>
            <a:ext cx="4750817" cy="827658"/>
          </a:xfrm>
          <a:prstGeom prst="rect">
            <a:avLst/>
          </a:prstGeom>
        </p:spPr>
        <p:txBody>
          <a:bodyPr vert="horz" numCol="1" anchor="ctr"/>
          <a:lstStyle>
            <a:lvl1pPr marL="0" indent="0" algn="ctr">
              <a:buSzPct val="62000"/>
              <a:buFontTx/>
              <a:buNone/>
              <a:defRPr sz="4400" spc="0">
                <a:solidFill>
                  <a:srgbClr val="FFFFFF"/>
                </a:solidFill>
                <a:latin typeface="Landliebe"/>
                <a:cs typeface="Landliebe"/>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8" name="Text Placeholder 2"/>
          <p:cNvSpPr>
            <a:spLocks noGrp="1"/>
          </p:cNvSpPr>
          <p:nvPr>
            <p:ph type="body" sz="quarter" idx="17"/>
          </p:nvPr>
        </p:nvSpPr>
        <p:spPr>
          <a:xfrm>
            <a:off x="2542928" y="7686526"/>
            <a:ext cx="4750817" cy="827658"/>
          </a:xfrm>
          <a:prstGeom prst="rect">
            <a:avLst/>
          </a:prstGeom>
        </p:spPr>
        <p:txBody>
          <a:bodyPr vert="horz" numCol="1" anchor="ctr"/>
          <a:lstStyle>
            <a:lvl1pPr marL="0" indent="0" algn="ctr">
              <a:buSzPct val="62000"/>
              <a:buFontTx/>
              <a:buNone/>
              <a:defRPr sz="4400" spc="0">
                <a:solidFill>
                  <a:srgbClr val="FFFFFF"/>
                </a:solidFill>
                <a:latin typeface="Landliebe"/>
                <a:cs typeface="Landliebe"/>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9" name="Text Placeholder 2"/>
          <p:cNvSpPr>
            <a:spLocks noGrp="1"/>
          </p:cNvSpPr>
          <p:nvPr>
            <p:ph type="body" sz="quarter" idx="18"/>
          </p:nvPr>
        </p:nvSpPr>
        <p:spPr>
          <a:xfrm>
            <a:off x="2542928" y="9126686"/>
            <a:ext cx="4680520" cy="827658"/>
          </a:xfrm>
          <a:prstGeom prst="rect">
            <a:avLst/>
          </a:prstGeom>
        </p:spPr>
        <p:txBody>
          <a:bodyPr vert="horz" numCol="1" anchor="ctr"/>
          <a:lstStyle>
            <a:lvl1pPr marL="0" indent="0" algn="ctr">
              <a:buSzPct val="62000"/>
              <a:buFontTx/>
              <a:buNone/>
              <a:defRPr sz="4400" spc="0">
                <a:solidFill>
                  <a:srgbClr val="FFFFFF"/>
                </a:solidFill>
                <a:latin typeface="Landliebe"/>
                <a:cs typeface="Landliebe"/>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30" name="Text Placeholder 2"/>
          <p:cNvSpPr>
            <a:spLocks noGrp="1"/>
          </p:cNvSpPr>
          <p:nvPr>
            <p:ph type="body" sz="quarter" idx="19"/>
          </p:nvPr>
        </p:nvSpPr>
        <p:spPr>
          <a:xfrm>
            <a:off x="2542928" y="10566846"/>
            <a:ext cx="4750817" cy="827658"/>
          </a:xfrm>
          <a:prstGeom prst="rect">
            <a:avLst/>
          </a:prstGeom>
        </p:spPr>
        <p:txBody>
          <a:bodyPr vert="horz" numCol="1" anchor="ctr"/>
          <a:lstStyle>
            <a:lvl1pPr marL="0" indent="0" algn="ctr">
              <a:buSzPct val="62000"/>
              <a:buFontTx/>
              <a:buNone/>
              <a:defRPr sz="4400" spc="0">
                <a:solidFill>
                  <a:srgbClr val="FFFFFF"/>
                </a:solidFill>
                <a:latin typeface="Landliebe"/>
                <a:cs typeface="Landliebe"/>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Tree>
    <p:extLst>
      <p:ext uri="{BB962C8B-B14F-4D97-AF65-F5344CB8AC3E}">
        <p14:creationId xmlns:p14="http://schemas.microsoft.com/office/powerpoint/2010/main" val="3946755039"/>
      </p:ext>
    </p:extLst>
  </p:cSld>
  <p:clrMapOvr>
    <a:masterClrMapping/>
  </p:clrMapOvr>
  <p:transition xmlns:p14="http://schemas.microsoft.com/office/powerpoint/2010/mai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 Square Images and Titles">
    <p:spTree>
      <p:nvGrpSpPr>
        <p:cNvPr id="1" name=""/>
        <p:cNvGrpSpPr/>
        <p:nvPr/>
      </p:nvGrpSpPr>
      <p:grpSpPr>
        <a:xfrm>
          <a:off x="0" y="0"/>
          <a:ext cx="0" cy="0"/>
          <a:chOff x="0" y="0"/>
          <a:chExt cx="0" cy="0"/>
        </a:xfrm>
      </p:grpSpPr>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3" y="10344150"/>
            <a:ext cx="38750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7100" y="104013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365500"/>
            <a:ext cx="61468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4100" y="3365500"/>
            <a:ext cx="61468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104013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900" y="3365500"/>
            <a:ext cx="61468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18" name="Text Placeholder 20"/>
          <p:cNvSpPr>
            <a:spLocks noGrp="1"/>
          </p:cNvSpPr>
          <p:nvPr>
            <p:ph type="body" sz="quarter" idx="17"/>
          </p:nvPr>
        </p:nvSpPr>
        <p:spPr>
          <a:xfrm>
            <a:off x="3046984" y="10458400"/>
            <a:ext cx="3816921"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7" name="Text Placeholder 20"/>
          <p:cNvSpPr>
            <a:spLocks noGrp="1"/>
          </p:cNvSpPr>
          <p:nvPr>
            <p:ph type="body" sz="quarter" idx="18"/>
          </p:nvPr>
        </p:nvSpPr>
        <p:spPr>
          <a:xfrm>
            <a:off x="10283539" y="10458400"/>
            <a:ext cx="3816921"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8" name="Text Placeholder 20"/>
          <p:cNvSpPr>
            <a:spLocks noGrp="1"/>
          </p:cNvSpPr>
          <p:nvPr>
            <p:ph type="body" sz="quarter" idx="19"/>
          </p:nvPr>
        </p:nvSpPr>
        <p:spPr>
          <a:xfrm>
            <a:off x="17448584" y="10458400"/>
            <a:ext cx="3816921"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9" name="Picture Placeholder 5"/>
          <p:cNvSpPr>
            <a:spLocks noGrp="1"/>
          </p:cNvSpPr>
          <p:nvPr>
            <p:ph type="pic" sz="quarter" idx="20"/>
          </p:nvPr>
        </p:nvSpPr>
        <p:spPr>
          <a:xfrm>
            <a:off x="2254896" y="4049687"/>
            <a:ext cx="5472608" cy="5328593"/>
          </a:xfrm>
          <a:prstGeom prst="rect">
            <a:avLst/>
          </a:prstGeom>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30" name="Picture Placeholder 5"/>
          <p:cNvSpPr>
            <a:spLocks noGrp="1"/>
          </p:cNvSpPr>
          <p:nvPr>
            <p:ph type="pic" sz="quarter" idx="21"/>
          </p:nvPr>
        </p:nvSpPr>
        <p:spPr>
          <a:xfrm>
            <a:off x="9455696" y="4049687"/>
            <a:ext cx="5472608" cy="5328593"/>
          </a:xfrm>
          <a:prstGeom prst="rect">
            <a:avLst/>
          </a:prstGeom>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31" name="Picture Placeholder 5"/>
          <p:cNvSpPr>
            <a:spLocks noGrp="1"/>
          </p:cNvSpPr>
          <p:nvPr>
            <p:ph type="pic" sz="quarter" idx="22"/>
          </p:nvPr>
        </p:nvSpPr>
        <p:spPr>
          <a:xfrm>
            <a:off x="16656496" y="4049687"/>
            <a:ext cx="5472608" cy="5328593"/>
          </a:xfrm>
          <a:prstGeom prst="rect">
            <a:avLst/>
          </a:prstGeom>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15" name="Slide Number Placeholder 2"/>
          <p:cNvSpPr>
            <a:spLocks noGrp="1"/>
          </p:cNvSpPr>
          <p:nvPr>
            <p:ph type="sldNum" sz="quarter" idx="23"/>
          </p:nvPr>
        </p:nvSpPr>
        <p:spPr>
          <a:xfrm>
            <a:off x="19640550" y="12579350"/>
            <a:ext cx="484188" cy="444500"/>
          </a:xfrm>
          <a:prstGeom prst="rect">
            <a:avLst/>
          </a:prstGeom>
        </p:spPr>
        <p:txBody>
          <a:bodyPr/>
          <a:lstStyle>
            <a:lvl1pPr>
              <a:defRPr/>
            </a:lvl1pPr>
          </a:lstStyle>
          <a:p>
            <a:fld id="{71568BC6-0C38-BC41-BD5D-99D5448CBE79}" type="slidenum">
              <a:rPr lang="en-US"/>
              <a:pPr/>
              <a:t>‹#›</a:t>
            </a:fld>
            <a:endParaRPr lang="en-US"/>
          </a:p>
        </p:txBody>
      </p:sp>
      <p:sp>
        <p:nvSpPr>
          <p:cNvPr id="16" name="Date Placeholder 3"/>
          <p:cNvSpPr>
            <a:spLocks noGrp="1"/>
          </p:cNvSpPr>
          <p:nvPr>
            <p:ph type="dt" sz="half" idx="24"/>
          </p:nvPr>
        </p:nvSpPr>
        <p:spPr>
          <a:xfrm>
            <a:off x="4198938" y="12546013"/>
            <a:ext cx="1223962" cy="514350"/>
          </a:xfrm>
          <a:prstGeom prst="rect">
            <a:avLst/>
          </a:prstGeom>
        </p:spPr>
        <p:txBody>
          <a:bodyPr/>
          <a:lstStyle>
            <a:lvl1pPr>
              <a:defRPr/>
            </a:lvl1pPr>
          </a:lstStyle>
          <a:p>
            <a:pPr>
              <a:defRPr/>
            </a:pPr>
            <a:r>
              <a:rPr lang="en-US" altLang="en-US"/>
              <a:t>June 02</a:t>
            </a:r>
          </a:p>
        </p:txBody>
      </p:sp>
      <p:sp>
        <p:nvSpPr>
          <p:cNvPr id="17" name="Footer Placeholder 4"/>
          <p:cNvSpPr>
            <a:spLocks noGrp="1"/>
          </p:cNvSpPr>
          <p:nvPr>
            <p:ph type="ftr" sz="quarter" idx="25"/>
          </p:nvPr>
        </p:nvSpPr>
        <p:spPr>
          <a:xfrm>
            <a:off x="10320338" y="12474575"/>
            <a:ext cx="3816350" cy="585788"/>
          </a:xfrm>
          <a:prstGeom prst="rect">
            <a:avLst/>
          </a:prstGeom>
        </p:spPr>
        <p:txBody>
          <a:bodyPr/>
          <a:lstStyle>
            <a:lvl1pPr>
              <a:defRPr sz="3000"/>
            </a:lvl1pPr>
          </a:lstStyle>
          <a:p>
            <a:r>
              <a:rPr lang="de-DE"/>
              <a:t>Alchemist Presentation</a:t>
            </a:r>
            <a:endParaRPr lang="en-US"/>
          </a:p>
        </p:txBody>
      </p:sp>
    </p:spTree>
    <p:extLst>
      <p:ext uri="{BB962C8B-B14F-4D97-AF65-F5344CB8AC3E}">
        <p14:creationId xmlns:p14="http://schemas.microsoft.com/office/powerpoint/2010/main" val="3632865749"/>
      </p:ext>
    </p:extLst>
  </p:cSld>
  <p:clrMapOvr>
    <a:masterClrMapping/>
  </p:clrMapOvr>
  <p:transition xmlns:p14="http://schemas.microsoft.com/office/powerpoint/2010/mai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09800"/>
            <a:ext cx="6858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937000"/>
            <a:ext cx="16306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 name="Title 1"/>
          <p:cNvSpPr>
            <a:spLocks noGrp="1"/>
          </p:cNvSpPr>
          <p:nvPr>
            <p:ph type="ctrTitle"/>
          </p:nvPr>
        </p:nvSpPr>
        <p:spPr>
          <a:xfrm>
            <a:off x="4199112" y="5201816"/>
            <a:ext cx="16057784" cy="2940050"/>
          </a:xfrm>
          <a:prstGeom prst="rect">
            <a:avLst/>
          </a:prstGeom>
        </p:spPr>
        <p:txBody>
          <a:bodyPr vert="horz" anchor="ctr"/>
          <a:lstStyle>
            <a:lvl1pPr>
              <a:defRPr spc="300">
                <a:solidFill>
                  <a:schemeClr val="bg1"/>
                </a:solidFill>
                <a:latin typeface="Amatic SC Regular"/>
                <a:cs typeface="Amatic SC Regular"/>
              </a:defRPr>
            </a:lvl1pPr>
          </a:lstStyle>
          <a:p>
            <a:r>
              <a:rPr lang="en-US" dirty="0" smtClean="0"/>
              <a:t>Click to edit Master title style</a:t>
            </a:r>
            <a:endParaRPr lang="en-US" dirty="0"/>
          </a:p>
        </p:txBody>
      </p:sp>
      <p:sp>
        <p:nvSpPr>
          <p:cNvPr id="12" name="Text Placeholder 9"/>
          <p:cNvSpPr>
            <a:spLocks noGrp="1"/>
          </p:cNvSpPr>
          <p:nvPr>
            <p:ph type="body" sz="quarter" idx="11"/>
          </p:nvPr>
        </p:nvSpPr>
        <p:spPr>
          <a:xfrm>
            <a:off x="4127105" y="2897560"/>
            <a:ext cx="6696744" cy="914400"/>
          </a:xfrm>
          <a:prstGeom prst="rect">
            <a:avLst/>
          </a:prstGeom>
        </p:spPr>
        <p:txBody>
          <a:bodyPr vert="horz" numCol="1" anchor="ctr"/>
          <a:lstStyle>
            <a:lvl1pPr marL="0" indent="0" algn="ctr">
              <a:buFontTx/>
              <a:buNone/>
              <a:defRPr sz="4400">
                <a:solidFill>
                  <a:srgbClr val="FFFFFF"/>
                </a:solidFill>
                <a:latin typeface="Landliebe"/>
                <a:cs typeface="Landliebe"/>
              </a:defRPr>
            </a:lvl1pPr>
            <a:lvl2pPr marL="762000" indent="0">
              <a:buFontTx/>
              <a:buNone/>
              <a:defRPr>
                <a:solidFill>
                  <a:srgbClr val="FFFFFF"/>
                </a:solidFill>
                <a:latin typeface="Landliebe"/>
                <a:cs typeface="Landliebe"/>
              </a:defRPr>
            </a:lvl2pPr>
            <a:lvl3pPr marL="1206500" indent="0">
              <a:buFontTx/>
              <a:buNone/>
              <a:defRPr>
                <a:solidFill>
                  <a:srgbClr val="FFFFFF"/>
                </a:solidFill>
                <a:latin typeface="Landliebe"/>
                <a:cs typeface="Landliebe"/>
              </a:defRPr>
            </a:lvl3pPr>
            <a:lvl4pPr marL="1651000" indent="0">
              <a:buFontTx/>
              <a:buNone/>
              <a:defRPr>
                <a:solidFill>
                  <a:srgbClr val="FFFFFF"/>
                </a:solidFill>
                <a:latin typeface="Landliebe"/>
                <a:cs typeface="Landliebe"/>
              </a:defRPr>
            </a:lvl4pPr>
            <a:lvl5pPr marL="2095500" indent="0">
              <a:buFontTx/>
              <a:buNone/>
              <a:defRPr>
                <a:solidFill>
                  <a:srgbClr val="FFFFFF"/>
                </a:solidFill>
                <a:latin typeface="Landliebe"/>
                <a:cs typeface="Landliebe"/>
              </a:defRPr>
            </a:lvl5pPr>
          </a:lstStyle>
          <a:p>
            <a:pPr lvl="0"/>
            <a:r>
              <a:rPr lang="en-US" dirty="0" smtClean="0"/>
              <a:t>Click to edit Master text styles</a:t>
            </a:r>
          </a:p>
        </p:txBody>
      </p:sp>
      <p:sp>
        <p:nvSpPr>
          <p:cNvPr id="6" name="Slide Number Placeholder 3"/>
          <p:cNvSpPr>
            <a:spLocks noGrp="1"/>
          </p:cNvSpPr>
          <p:nvPr>
            <p:ph type="sldNum" sz="quarter" idx="12"/>
          </p:nvPr>
        </p:nvSpPr>
        <p:spPr>
          <a:xfrm>
            <a:off x="19640550" y="12580938"/>
            <a:ext cx="484188" cy="444500"/>
          </a:xfrm>
          <a:prstGeom prst="rect">
            <a:avLst/>
          </a:prstGeom>
        </p:spPr>
        <p:txBody>
          <a:bodyPr/>
          <a:lstStyle>
            <a:lvl1pPr>
              <a:defRPr/>
            </a:lvl1pPr>
          </a:lstStyle>
          <a:p>
            <a:fld id="{EC209E98-2BAB-474D-A74E-850CC3B6B61D}" type="slidenum">
              <a:rPr lang="en-US"/>
              <a:pPr/>
              <a:t>‹#›</a:t>
            </a:fld>
            <a:endParaRPr lang="en-US"/>
          </a:p>
        </p:txBody>
      </p:sp>
      <p:sp>
        <p:nvSpPr>
          <p:cNvPr id="7" name="Footer Placeholder 4"/>
          <p:cNvSpPr>
            <a:spLocks noGrp="1"/>
          </p:cNvSpPr>
          <p:nvPr>
            <p:ph type="ftr" sz="quarter" idx="13"/>
          </p:nvPr>
        </p:nvSpPr>
        <p:spPr>
          <a:xfrm>
            <a:off x="10320338" y="12474575"/>
            <a:ext cx="3816350" cy="585788"/>
          </a:xfrm>
          <a:prstGeom prst="rect">
            <a:avLst/>
          </a:prstGeom>
        </p:spPr>
        <p:txBody>
          <a:bodyPr/>
          <a:lstStyle>
            <a:lvl1pPr>
              <a:defRPr/>
            </a:lvl1pPr>
          </a:lstStyle>
          <a:p>
            <a:r>
              <a:rPr lang="de-DE"/>
              <a:t>Alchemist </a:t>
            </a:r>
            <a:r>
              <a:rPr lang="de-DE" sz="3000"/>
              <a:t>Presentation</a:t>
            </a:r>
            <a:endParaRPr lang="en-US" sz="3000"/>
          </a:p>
        </p:txBody>
      </p:sp>
      <p:sp>
        <p:nvSpPr>
          <p:cNvPr id="8" name="Date Placeholder 2"/>
          <p:cNvSpPr>
            <a:spLocks noGrp="1"/>
          </p:cNvSpPr>
          <p:nvPr>
            <p:ph type="dt" sz="half" idx="14"/>
          </p:nvPr>
        </p:nvSpPr>
        <p:spPr>
          <a:xfrm>
            <a:off x="4198938" y="12546013"/>
            <a:ext cx="1223962" cy="504825"/>
          </a:xfrm>
          <a:prstGeom prst="rect">
            <a:avLst/>
          </a:prstGeom>
        </p:spPr>
        <p:txBody>
          <a:bodyPr/>
          <a:lstStyle>
            <a:lvl1pPr>
              <a:defRPr/>
            </a:lvl1pPr>
          </a:lstStyle>
          <a:p>
            <a:pPr>
              <a:defRPr/>
            </a:pPr>
            <a:r>
              <a:rPr lang="en-US" altLang="en-US"/>
              <a:t>June 02</a:t>
            </a:r>
          </a:p>
        </p:txBody>
      </p:sp>
    </p:spTree>
    <p:extLst>
      <p:ext uri="{BB962C8B-B14F-4D97-AF65-F5344CB8AC3E}">
        <p14:creationId xmlns:p14="http://schemas.microsoft.com/office/powerpoint/2010/main" val="3041810158"/>
      </p:ext>
    </p:extLst>
  </p:cSld>
  <p:clrMapOvr>
    <a:masterClrMapping/>
  </p:clrMapOvr>
  <p:transition xmlns:p14="http://schemas.microsoft.com/office/powerpoint/2010/mai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ne Clear Thought">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2482850"/>
            <a:ext cx="21678900" cy="831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ext Placeholder 2"/>
          <p:cNvSpPr>
            <a:spLocks noGrp="1"/>
          </p:cNvSpPr>
          <p:nvPr>
            <p:ph type="body" sz="quarter" idx="11"/>
          </p:nvPr>
        </p:nvSpPr>
        <p:spPr>
          <a:xfrm>
            <a:off x="1895077" y="3545632"/>
            <a:ext cx="20666075" cy="6696075"/>
          </a:xfrm>
          <a:prstGeom prst="rect">
            <a:avLst/>
          </a:prstGeom>
        </p:spPr>
        <p:txBody>
          <a:bodyPr vert="horz" anchor="ctr"/>
          <a:lstStyle>
            <a:lvl1pPr marL="0" indent="0" algn="ctr">
              <a:buFontTx/>
              <a:buNone/>
              <a:defRPr sz="9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13"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5" name="Slide Number Placeholder 3"/>
          <p:cNvSpPr>
            <a:spLocks noGrp="1"/>
          </p:cNvSpPr>
          <p:nvPr>
            <p:ph type="sldNum" sz="quarter" idx="12"/>
          </p:nvPr>
        </p:nvSpPr>
        <p:spPr>
          <a:xfrm>
            <a:off x="19640550" y="12580938"/>
            <a:ext cx="484188" cy="444500"/>
          </a:xfrm>
          <a:prstGeom prst="rect">
            <a:avLst/>
          </a:prstGeom>
        </p:spPr>
        <p:txBody>
          <a:bodyPr/>
          <a:lstStyle>
            <a:lvl1pPr>
              <a:defRPr/>
            </a:lvl1pPr>
          </a:lstStyle>
          <a:p>
            <a:fld id="{DD58CD8A-2007-5F44-8961-F405D0CC9C8C}" type="slidenum">
              <a:rPr lang="en-US"/>
              <a:pPr/>
              <a:t>‹#›</a:t>
            </a:fld>
            <a:endParaRPr lang="en-US"/>
          </a:p>
        </p:txBody>
      </p:sp>
      <p:sp>
        <p:nvSpPr>
          <p:cNvPr id="6" name="Date Placeholder 2"/>
          <p:cNvSpPr>
            <a:spLocks noGrp="1"/>
          </p:cNvSpPr>
          <p:nvPr>
            <p:ph type="dt" sz="half" idx="13"/>
          </p:nvPr>
        </p:nvSpPr>
        <p:spPr>
          <a:xfrm>
            <a:off x="4198938" y="12546013"/>
            <a:ext cx="1223962" cy="504825"/>
          </a:xfrm>
          <a:prstGeom prst="rect">
            <a:avLst/>
          </a:prstGeom>
        </p:spPr>
        <p:txBody>
          <a:bodyPr/>
          <a:lstStyle>
            <a:lvl1pPr>
              <a:defRPr/>
            </a:lvl1pPr>
          </a:lstStyle>
          <a:p>
            <a:pPr>
              <a:defRPr/>
            </a:pPr>
            <a:r>
              <a:rPr lang="en-US" altLang="en-US"/>
              <a:t>June 02</a:t>
            </a:r>
          </a:p>
        </p:txBody>
      </p:sp>
      <p:sp>
        <p:nvSpPr>
          <p:cNvPr id="7" name="Footer Placeholder 4"/>
          <p:cNvSpPr>
            <a:spLocks noGrp="1"/>
          </p:cNvSpPr>
          <p:nvPr>
            <p:ph type="ftr" sz="quarter" idx="14"/>
          </p:nvPr>
        </p:nvSpPr>
        <p:spPr>
          <a:xfrm>
            <a:off x="10320338" y="12474575"/>
            <a:ext cx="3816350" cy="585788"/>
          </a:xfrm>
          <a:prstGeom prst="rect">
            <a:avLst/>
          </a:prstGeom>
        </p:spPr>
        <p:txBody>
          <a:bodyPr/>
          <a:lstStyle>
            <a:lvl1pPr>
              <a:defRPr sz="3000"/>
            </a:lvl1pPr>
          </a:lstStyle>
          <a:p>
            <a:r>
              <a:rPr lang="de-DE"/>
              <a:t>Alchemist Presentation</a:t>
            </a:r>
            <a:endParaRPr lang="en-US"/>
          </a:p>
        </p:txBody>
      </p:sp>
    </p:spTree>
    <p:extLst>
      <p:ext uri="{BB962C8B-B14F-4D97-AF65-F5344CB8AC3E}">
        <p14:creationId xmlns:p14="http://schemas.microsoft.com/office/powerpoint/2010/main" val="2772943590"/>
      </p:ext>
    </p:extLst>
  </p:cSld>
  <p:clrMapOvr>
    <a:masterClrMapping/>
  </p:clrMapOvr>
  <p:transition xmlns:p14="http://schemas.microsoft.com/office/powerpoint/2010/mai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and Text Box">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2774950"/>
            <a:ext cx="94615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4710113"/>
            <a:ext cx="8813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7025" y="2774950"/>
            <a:ext cx="94615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 name="Text Placeholder 2"/>
          <p:cNvSpPr>
            <a:spLocks noGrp="1"/>
          </p:cNvSpPr>
          <p:nvPr>
            <p:ph type="body" sz="quarter" idx="13"/>
          </p:nvPr>
        </p:nvSpPr>
        <p:spPr>
          <a:xfrm>
            <a:off x="2398912" y="3545633"/>
            <a:ext cx="8856984" cy="1224136"/>
          </a:xfrm>
          <a:prstGeom prst="rect">
            <a:avLst/>
          </a:prstGeom>
        </p:spPr>
        <p:txBody>
          <a:bodyPr vert="horz" numCol="1" anchor="t"/>
          <a:lstStyle>
            <a:lvl1pPr marL="0" indent="0" algn="l">
              <a:buSzPct val="62000"/>
              <a:buFontTx/>
              <a:buNone/>
              <a:defRPr sz="6600" b="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28" name="Text Placeholder 2"/>
          <p:cNvSpPr>
            <a:spLocks noGrp="1"/>
          </p:cNvSpPr>
          <p:nvPr>
            <p:ph type="body" sz="quarter" idx="14"/>
          </p:nvPr>
        </p:nvSpPr>
        <p:spPr>
          <a:xfrm>
            <a:off x="2398912" y="4985792"/>
            <a:ext cx="8856984" cy="4896544"/>
          </a:xfrm>
          <a:prstGeom prst="rect">
            <a:avLst/>
          </a:prstGeom>
        </p:spPr>
        <p:txBody>
          <a:bodyPr vert="horz" numCol="1" anchor="t"/>
          <a:lstStyle>
            <a:lvl1pPr marL="0" indent="0" algn="l">
              <a:buSzPct val="62000"/>
              <a:buFontTx/>
              <a:buNone/>
              <a:defRPr sz="4800" spc="0">
                <a:solidFill>
                  <a:srgbClr val="FFFFFF"/>
                </a:solidFill>
                <a:latin typeface="Amatic SC Regular"/>
                <a:cs typeface="Amatic SC Regular"/>
              </a:defRPr>
            </a:lvl1pPr>
            <a:lvl2pPr marL="0" indent="0" algn="ctr">
              <a:buFontTx/>
              <a:buNone/>
              <a:defRPr spc="0">
                <a:solidFill>
                  <a:srgbClr val="FFFFFF"/>
                </a:solidFill>
                <a:latin typeface="Amatic SC Regular"/>
                <a:cs typeface="Amatic SC Regular"/>
              </a:defRPr>
            </a:lvl2pPr>
            <a:lvl3pPr marL="0" indent="0" algn="ctr">
              <a:buFontTx/>
              <a:buNone/>
              <a:defRPr spc="0">
                <a:solidFill>
                  <a:srgbClr val="FFFFFF"/>
                </a:solidFill>
                <a:latin typeface="Amatic SC Regular"/>
                <a:cs typeface="Amatic SC Regular"/>
              </a:defRPr>
            </a:lvl3pPr>
            <a:lvl4pPr marL="0" indent="0" algn="ctr">
              <a:buFontTx/>
              <a:buNone/>
              <a:defRPr spc="0">
                <a:solidFill>
                  <a:srgbClr val="FFFFFF"/>
                </a:solidFill>
                <a:latin typeface="Amatic SC Regular"/>
                <a:cs typeface="Amatic SC Regular"/>
              </a:defRPr>
            </a:lvl4pPr>
            <a:lvl5pPr marL="0" indent="0" algn="ctr">
              <a:buFontTx/>
              <a:buNone/>
              <a:defRPr spc="0">
                <a:solidFill>
                  <a:srgbClr val="FFFFFF"/>
                </a:solidFill>
                <a:latin typeface="Amatic SC Regular"/>
                <a:cs typeface="Amatic SC Regular"/>
              </a:defRPr>
            </a:lvl5pPr>
          </a:lstStyle>
          <a:p>
            <a:pPr lvl="0"/>
            <a:r>
              <a:rPr lang="en-US" dirty="0" smtClean="0"/>
              <a:t>Click to edit Master text styles</a:t>
            </a:r>
          </a:p>
        </p:txBody>
      </p:sp>
      <p:sp>
        <p:nvSpPr>
          <p:cNvPr id="6" name="Picture Placeholder 5"/>
          <p:cNvSpPr>
            <a:spLocks noGrp="1"/>
          </p:cNvSpPr>
          <p:nvPr>
            <p:ph type="pic" sz="quarter" idx="15"/>
          </p:nvPr>
        </p:nvSpPr>
        <p:spPr>
          <a:xfrm>
            <a:off x="13487400" y="3473450"/>
            <a:ext cx="8569325" cy="6913563"/>
          </a:xfrm>
          <a:prstGeom prst="rect">
            <a:avLst/>
          </a:prstGeom>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13"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10" name="Slide Number Placeholder 2"/>
          <p:cNvSpPr>
            <a:spLocks noGrp="1"/>
          </p:cNvSpPr>
          <p:nvPr>
            <p:ph type="sldNum" sz="quarter" idx="16"/>
          </p:nvPr>
        </p:nvSpPr>
        <p:spPr>
          <a:xfrm>
            <a:off x="19640550" y="12579350"/>
            <a:ext cx="484188" cy="444500"/>
          </a:xfrm>
          <a:prstGeom prst="rect">
            <a:avLst/>
          </a:prstGeom>
        </p:spPr>
        <p:txBody>
          <a:bodyPr/>
          <a:lstStyle>
            <a:lvl1pPr>
              <a:defRPr/>
            </a:lvl1pPr>
          </a:lstStyle>
          <a:p>
            <a:fld id="{7A401470-2332-ED42-97D6-C75211B8D9D0}" type="slidenum">
              <a:rPr lang="en-US"/>
              <a:pPr/>
              <a:t>‹#›</a:t>
            </a:fld>
            <a:endParaRPr lang="en-US"/>
          </a:p>
        </p:txBody>
      </p:sp>
      <p:sp>
        <p:nvSpPr>
          <p:cNvPr id="11" name="Date Placeholder 3"/>
          <p:cNvSpPr>
            <a:spLocks noGrp="1"/>
          </p:cNvSpPr>
          <p:nvPr>
            <p:ph type="dt" sz="half" idx="17"/>
          </p:nvPr>
        </p:nvSpPr>
        <p:spPr>
          <a:xfrm>
            <a:off x="4198938" y="12546013"/>
            <a:ext cx="1223962" cy="514350"/>
          </a:xfrm>
          <a:prstGeom prst="rect">
            <a:avLst/>
          </a:prstGeom>
        </p:spPr>
        <p:txBody>
          <a:bodyPr/>
          <a:lstStyle>
            <a:lvl1pPr>
              <a:defRPr/>
            </a:lvl1pPr>
          </a:lstStyle>
          <a:p>
            <a:pPr>
              <a:defRPr/>
            </a:pPr>
            <a:r>
              <a:rPr lang="en-US" altLang="en-US"/>
              <a:t>June 02</a:t>
            </a:r>
          </a:p>
        </p:txBody>
      </p:sp>
      <p:sp>
        <p:nvSpPr>
          <p:cNvPr id="12" name="Footer Placeholder 4"/>
          <p:cNvSpPr>
            <a:spLocks noGrp="1"/>
          </p:cNvSpPr>
          <p:nvPr>
            <p:ph type="ftr" sz="quarter" idx="18"/>
          </p:nvPr>
        </p:nvSpPr>
        <p:spPr>
          <a:xfrm>
            <a:off x="10320338" y="12474575"/>
            <a:ext cx="3816350" cy="585788"/>
          </a:xfrm>
          <a:prstGeom prst="rect">
            <a:avLst/>
          </a:prstGeom>
        </p:spPr>
        <p:txBody>
          <a:bodyPr/>
          <a:lstStyle>
            <a:lvl1pPr>
              <a:defRPr sz="3000"/>
            </a:lvl1pPr>
          </a:lstStyle>
          <a:p>
            <a:r>
              <a:rPr lang="de-DE"/>
              <a:t>Alchemist Presentation</a:t>
            </a:r>
            <a:endParaRPr lang="en-US"/>
          </a:p>
        </p:txBody>
      </p:sp>
    </p:spTree>
    <p:extLst>
      <p:ext uri="{BB962C8B-B14F-4D97-AF65-F5344CB8AC3E}">
        <p14:creationId xmlns:p14="http://schemas.microsoft.com/office/powerpoint/2010/main" val="1613638139"/>
      </p:ext>
    </p:extLst>
  </p:cSld>
  <p:clrMapOvr>
    <a:masterClrMapping/>
  </p:clrMapOvr>
  <p:transition xmlns:p14="http://schemas.microsoft.com/office/powerpoint/2010/mai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our Images with Info Boxes">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0515600"/>
            <a:ext cx="38750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200" y="105156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9100" y="105156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0600" y="2781300"/>
            <a:ext cx="5270500" cy="74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0" y="105156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 name="Text Placeholder 20"/>
          <p:cNvSpPr>
            <a:spLocks noGrp="1"/>
          </p:cNvSpPr>
          <p:nvPr>
            <p:ph type="body" sz="quarter" idx="17"/>
          </p:nvPr>
        </p:nvSpPr>
        <p:spPr>
          <a:xfrm>
            <a:off x="1822450"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2" name="Text Placeholder 20"/>
          <p:cNvSpPr>
            <a:spLocks noGrp="1"/>
          </p:cNvSpPr>
          <p:nvPr>
            <p:ph type="body" sz="quarter" idx="18"/>
          </p:nvPr>
        </p:nvSpPr>
        <p:spPr>
          <a:xfrm>
            <a:off x="7511480"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3" name="Text Placeholder 20"/>
          <p:cNvSpPr>
            <a:spLocks noGrp="1"/>
          </p:cNvSpPr>
          <p:nvPr>
            <p:ph type="body" sz="quarter" idx="19"/>
          </p:nvPr>
        </p:nvSpPr>
        <p:spPr>
          <a:xfrm>
            <a:off x="13200112"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4" name="Text Placeholder 20"/>
          <p:cNvSpPr>
            <a:spLocks noGrp="1"/>
          </p:cNvSpPr>
          <p:nvPr>
            <p:ph type="body" sz="quarter" idx="20"/>
          </p:nvPr>
        </p:nvSpPr>
        <p:spPr>
          <a:xfrm>
            <a:off x="18888744" y="10602416"/>
            <a:ext cx="3744913" cy="647626"/>
          </a:xfrm>
          <a:prstGeom prst="rect">
            <a:avLst/>
          </a:prstGeom>
        </p:spPr>
        <p:txBody>
          <a:bodyPr vert="horz" anchor="ctr"/>
          <a:lstStyle>
            <a:lvl1pPr marL="0" indent="0" algn="ctr">
              <a:buFontTx/>
              <a:buNone/>
              <a:defRPr sz="3200">
                <a:solidFill>
                  <a:srgbClr val="FFFFFF"/>
                </a:solidFill>
                <a:latin typeface="Landliebe"/>
                <a:cs typeface="Landliebe"/>
              </a:defRPr>
            </a:lvl1pPr>
            <a:lvl2pPr marL="0" indent="0">
              <a:buFontTx/>
              <a:buNone/>
              <a:defRPr sz="3200">
                <a:solidFill>
                  <a:srgbClr val="FFFFFF"/>
                </a:solidFill>
                <a:latin typeface="Landliebe"/>
                <a:cs typeface="Landliebe"/>
              </a:defRPr>
            </a:lvl2pPr>
            <a:lvl3pPr marL="0" indent="0">
              <a:buFontTx/>
              <a:buNone/>
              <a:defRPr sz="3200">
                <a:solidFill>
                  <a:srgbClr val="FFFFFF"/>
                </a:solidFill>
                <a:latin typeface="Landliebe"/>
                <a:cs typeface="Landliebe"/>
              </a:defRPr>
            </a:lvl3pPr>
            <a:lvl4pPr marL="0" indent="0">
              <a:buFontTx/>
              <a:buNone/>
              <a:defRPr sz="3200">
                <a:solidFill>
                  <a:srgbClr val="FFFFFF"/>
                </a:solidFill>
                <a:latin typeface="Landliebe"/>
                <a:cs typeface="Landliebe"/>
              </a:defRPr>
            </a:lvl4pPr>
            <a:lvl5pPr marL="0" indent="0">
              <a:buFontTx/>
              <a:buNone/>
              <a:defRPr sz="3200">
                <a:solidFill>
                  <a:srgbClr val="FFFFFF"/>
                </a:solidFill>
                <a:latin typeface="Landliebe"/>
                <a:cs typeface="Landliebe"/>
              </a:defRPr>
            </a:lvl5pPr>
          </a:lstStyle>
          <a:p>
            <a:pPr lvl="0"/>
            <a:r>
              <a:rPr lang="en-US" dirty="0" smtClean="0"/>
              <a:t>Click to edit Master text styles</a:t>
            </a:r>
          </a:p>
        </p:txBody>
      </p:sp>
      <p:sp>
        <p:nvSpPr>
          <p:cNvPr id="25" name="Title 1"/>
          <p:cNvSpPr>
            <a:spLocks noGrp="1"/>
          </p:cNvSpPr>
          <p:nvPr>
            <p:ph type="title"/>
          </p:nvPr>
        </p:nvSpPr>
        <p:spPr>
          <a:xfrm>
            <a:off x="8375576" y="521296"/>
            <a:ext cx="7632848" cy="1584176"/>
          </a:xfrm>
          <a:prstGeom prst="rect">
            <a:avLst/>
          </a:prstGeom>
        </p:spPr>
        <p:txBody>
          <a:bodyPr vert="horz" anchor="ctr">
            <a:noAutofit/>
          </a:bodyPr>
          <a:lstStyle>
            <a:lvl1pPr>
              <a:defRPr sz="6800"/>
            </a:lvl1pPr>
          </a:lstStyle>
          <a:p>
            <a:r>
              <a:rPr lang="en-US" dirty="0" smtClean="0"/>
              <a:t>Click to edit Master title style</a:t>
            </a:r>
            <a:endParaRPr lang="en-US" dirty="0"/>
          </a:p>
        </p:txBody>
      </p:sp>
      <p:sp>
        <p:nvSpPr>
          <p:cNvPr id="14" name="Picture Placeholder 13"/>
          <p:cNvSpPr>
            <a:spLocks noGrp="1"/>
          </p:cNvSpPr>
          <p:nvPr>
            <p:ph type="pic" sz="quarter" idx="21"/>
          </p:nvPr>
        </p:nvSpPr>
        <p:spPr>
          <a:xfrm>
            <a:off x="1319213" y="3328988"/>
            <a:ext cx="4751387" cy="6337300"/>
          </a:xfrm>
          <a:prstGeom prst="rect">
            <a:avLst/>
          </a:prstGeom>
          <a:effectLst>
            <a:outerShdw blurRad="50800" dist="38100" dir="2700000" algn="tl" rotWithShape="0">
              <a:prstClr val="black">
                <a:alpha val="40000"/>
              </a:prstClr>
            </a:outerShdw>
          </a:effectLst>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26" name="Picture Placeholder 13"/>
          <p:cNvSpPr>
            <a:spLocks noGrp="1"/>
          </p:cNvSpPr>
          <p:nvPr>
            <p:ph type="pic" sz="quarter" idx="22"/>
          </p:nvPr>
        </p:nvSpPr>
        <p:spPr>
          <a:xfrm>
            <a:off x="7007424" y="3328988"/>
            <a:ext cx="4751387" cy="6337300"/>
          </a:xfrm>
          <a:prstGeom prst="rect">
            <a:avLst/>
          </a:prstGeom>
          <a:effectLst>
            <a:outerShdw blurRad="50800" dist="38100" dir="2700000" algn="tl" rotWithShape="0">
              <a:prstClr val="black">
                <a:alpha val="40000"/>
              </a:prstClr>
            </a:outerShdw>
          </a:effectLst>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27" name="Picture Placeholder 13"/>
          <p:cNvSpPr>
            <a:spLocks noGrp="1"/>
          </p:cNvSpPr>
          <p:nvPr>
            <p:ph type="pic" sz="quarter" idx="23"/>
          </p:nvPr>
        </p:nvSpPr>
        <p:spPr>
          <a:xfrm>
            <a:off x="12696056" y="3328988"/>
            <a:ext cx="4751387" cy="6337300"/>
          </a:xfrm>
          <a:prstGeom prst="rect">
            <a:avLst/>
          </a:prstGeom>
          <a:effectLst>
            <a:outerShdw blurRad="50800" dist="38100" dir="2700000" algn="tl" rotWithShape="0">
              <a:prstClr val="black">
                <a:alpha val="40000"/>
              </a:prstClr>
            </a:outerShdw>
          </a:effectLst>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28" name="Picture Placeholder 13"/>
          <p:cNvSpPr>
            <a:spLocks noGrp="1"/>
          </p:cNvSpPr>
          <p:nvPr>
            <p:ph type="pic" sz="quarter" idx="24"/>
          </p:nvPr>
        </p:nvSpPr>
        <p:spPr>
          <a:xfrm>
            <a:off x="18384688" y="3328988"/>
            <a:ext cx="4751387" cy="6337300"/>
          </a:xfrm>
          <a:prstGeom prst="rect">
            <a:avLst/>
          </a:prstGeom>
          <a:effectLst>
            <a:outerShdw blurRad="50800" dist="38100" dir="2700000" algn="tl" rotWithShape="0">
              <a:prstClr val="black">
                <a:alpha val="40000"/>
              </a:prstClr>
            </a:outerShdw>
          </a:effectLst>
        </p:spPr>
        <p:txBody>
          <a:bodyPr vert="horz"/>
          <a:lstStyle>
            <a:lvl1pPr marL="317500" indent="0">
              <a:buFontTx/>
              <a:buNone/>
              <a:defRPr>
                <a:solidFill>
                  <a:srgbClr val="FFFFFF"/>
                </a:solidFill>
                <a:latin typeface="Amatic SC Regular"/>
                <a:cs typeface="Amatic SC Regular"/>
              </a:defRPr>
            </a:lvl1pPr>
          </a:lstStyle>
          <a:p>
            <a:pPr lvl="0"/>
            <a:endParaRPr lang="en-US" noProof="0" dirty="0">
              <a:sym typeface="Gill Sans" charset="0"/>
            </a:endParaRPr>
          </a:p>
        </p:txBody>
      </p:sp>
      <p:sp>
        <p:nvSpPr>
          <p:cNvPr id="20" name="Slide Number Placeholder 2"/>
          <p:cNvSpPr>
            <a:spLocks noGrp="1"/>
          </p:cNvSpPr>
          <p:nvPr>
            <p:ph type="sldNum" sz="quarter" idx="25"/>
          </p:nvPr>
        </p:nvSpPr>
        <p:spPr>
          <a:xfrm>
            <a:off x="19640550" y="12579350"/>
            <a:ext cx="484188" cy="444500"/>
          </a:xfrm>
          <a:prstGeom prst="rect">
            <a:avLst/>
          </a:prstGeom>
        </p:spPr>
        <p:txBody>
          <a:bodyPr/>
          <a:lstStyle>
            <a:lvl1pPr>
              <a:defRPr/>
            </a:lvl1pPr>
          </a:lstStyle>
          <a:p>
            <a:fld id="{A4244F33-5113-2145-952A-DC2F190CBAAD}" type="slidenum">
              <a:rPr lang="en-US"/>
              <a:pPr/>
              <a:t>‹#›</a:t>
            </a:fld>
            <a:endParaRPr lang="en-US"/>
          </a:p>
        </p:txBody>
      </p:sp>
      <p:sp>
        <p:nvSpPr>
          <p:cNvPr id="29" name="Date Placeholder 3"/>
          <p:cNvSpPr>
            <a:spLocks noGrp="1"/>
          </p:cNvSpPr>
          <p:nvPr>
            <p:ph type="dt" sz="half" idx="26"/>
          </p:nvPr>
        </p:nvSpPr>
        <p:spPr>
          <a:xfrm>
            <a:off x="4198938" y="12546013"/>
            <a:ext cx="1223962" cy="514350"/>
          </a:xfrm>
          <a:prstGeom prst="rect">
            <a:avLst/>
          </a:prstGeom>
        </p:spPr>
        <p:txBody>
          <a:bodyPr/>
          <a:lstStyle>
            <a:lvl1pPr>
              <a:defRPr/>
            </a:lvl1pPr>
          </a:lstStyle>
          <a:p>
            <a:pPr>
              <a:defRPr/>
            </a:pPr>
            <a:r>
              <a:rPr lang="en-US" altLang="en-US"/>
              <a:t>June 02</a:t>
            </a:r>
          </a:p>
        </p:txBody>
      </p:sp>
      <p:sp>
        <p:nvSpPr>
          <p:cNvPr id="30" name="Footer Placeholder 4"/>
          <p:cNvSpPr>
            <a:spLocks noGrp="1"/>
          </p:cNvSpPr>
          <p:nvPr>
            <p:ph type="ftr" sz="quarter" idx="27"/>
          </p:nvPr>
        </p:nvSpPr>
        <p:spPr>
          <a:xfrm>
            <a:off x="10320338" y="12474575"/>
            <a:ext cx="3816350" cy="585788"/>
          </a:xfrm>
          <a:prstGeom prst="rect">
            <a:avLst/>
          </a:prstGeom>
        </p:spPr>
        <p:txBody>
          <a:bodyPr/>
          <a:lstStyle>
            <a:lvl1pPr>
              <a:defRPr sz="3000"/>
            </a:lvl1pPr>
          </a:lstStyle>
          <a:p>
            <a:r>
              <a:rPr lang="de-DE"/>
              <a:t>Alchemist Presentation</a:t>
            </a:r>
            <a:endParaRPr lang="en-US"/>
          </a:p>
        </p:txBody>
      </p:sp>
    </p:spTree>
    <p:extLst>
      <p:ext uri="{BB962C8B-B14F-4D97-AF65-F5344CB8AC3E}">
        <p14:creationId xmlns:p14="http://schemas.microsoft.com/office/powerpoint/2010/main" val="277871965"/>
      </p:ext>
    </p:extLst>
  </p:cSld>
  <p:clrMapOvr>
    <a:masterClrMapping/>
  </p:clrMapOvr>
  <p:transition xmlns:p14="http://schemas.microsoft.com/office/powerpoint/2010/main" spd="med">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20" Type="http://schemas.openxmlformats.org/officeDocument/2006/relationships/slideLayout" Target="../slideLayouts/slideLayout37.xml"/><Relationship Id="rId21" Type="http://schemas.openxmlformats.org/officeDocument/2006/relationships/slideLayout" Target="../slideLayouts/slideLayout38.xml"/><Relationship Id="rId22" Type="http://schemas.openxmlformats.org/officeDocument/2006/relationships/slideLayout" Target="../slideLayouts/slideLayout39.xml"/><Relationship Id="rId23" Type="http://schemas.openxmlformats.org/officeDocument/2006/relationships/slideLayout" Target="../slideLayouts/slideLayout40.xml"/><Relationship Id="rId24" Type="http://schemas.openxmlformats.org/officeDocument/2006/relationships/theme" Target="../theme/theme2.xml"/><Relationship Id="rId25" Type="http://schemas.openxmlformats.org/officeDocument/2006/relationships/image" Target="../media/image1.jpg"/><Relationship Id="rId26" Type="http://schemas.openxmlformats.org/officeDocument/2006/relationships/image" Target="../media/image15.png"/><Relationship Id="rId27" Type="http://schemas.openxmlformats.org/officeDocument/2006/relationships/image" Target="../media/image23.png"/><Relationship Id="rId28" Type="http://schemas.openxmlformats.org/officeDocument/2006/relationships/image" Target="../media/image24.png"/><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slideLayout" Target="../slideLayouts/slideLayout35.xml"/><Relationship Id="rId19" Type="http://schemas.openxmlformats.org/officeDocument/2006/relationships/slideLayout" Target="../slideLayouts/slideLayout36.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684" r:id="rId2"/>
    <p:sldLayoutId id="2147484013" r:id="rId3"/>
    <p:sldLayoutId id="2147484015" r:id="rId4"/>
    <p:sldLayoutId id="2147484016" r:id="rId5"/>
    <p:sldLayoutId id="2147484017" r:id="rId6"/>
    <p:sldLayoutId id="2147484018" r:id="rId7"/>
    <p:sldLayoutId id="2147484019" r:id="rId8"/>
    <p:sldLayoutId id="2147484020" r:id="rId9"/>
    <p:sldLayoutId id="2147484021" r:id="rId10"/>
    <p:sldLayoutId id="2147484023" r:id="rId11"/>
    <p:sldLayoutId id="2147484024" r:id="rId12"/>
    <p:sldLayoutId id="2147484025" r:id="rId13"/>
    <p:sldLayoutId id="2147484026" r:id="rId14"/>
    <p:sldLayoutId id="2147484027" r:id="rId15"/>
    <p:sldLayoutId id="2147484028" r:id="rId16"/>
    <p:sldLayoutId id="2147484029" r:id="rId17"/>
  </p:sldLayoutIdLst>
  <p:transition xmlns:p14="http://schemas.microsoft.com/office/powerpoint/2010/main" spd="med">
    <p:wipe/>
  </p:transition>
  <p:hf hdr="0"/>
  <p:txStyles>
    <p:titleStyle>
      <a:lvl1pPr algn="ctr" rtl="0" eaLnBrk="1" fontAlgn="base" hangingPunct="1">
        <a:spcBef>
          <a:spcPct val="0"/>
        </a:spcBef>
        <a:spcAft>
          <a:spcPct val="0"/>
        </a:spcAft>
        <a:defRPr sz="11400">
          <a:solidFill>
            <a:schemeClr val="tx1"/>
          </a:solidFill>
          <a:latin typeface="+mj-lt"/>
          <a:ea typeface="+mj-ea"/>
          <a:cs typeface="+mj-cs"/>
          <a:sym typeface="Gill Sans" charset="0"/>
        </a:defRPr>
      </a:lvl1pPr>
      <a:lvl2pPr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1104900" indent="-787400" algn="l" rtl="0" eaLnBrk="1" fontAlgn="base" hangingPunct="1">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1pPr>
      <a:lvl2pPr marL="1549400" indent="-787400" algn="l" rtl="0" eaLnBrk="1" fontAlgn="base" hangingPunct="1">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2pPr>
      <a:lvl3pPr marL="1993900" indent="-787400" algn="l" rtl="0" eaLnBrk="1" fontAlgn="base" hangingPunct="1">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3pPr>
      <a:lvl4pPr marL="2438400" indent="-787400" algn="l" rtl="0" eaLnBrk="1" fontAlgn="base" hangingPunct="1">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4pPr>
      <a:lvl5pPr marL="2882900" indent="-787400" algn="l" rtl="0" eaLnBrk="1" fontAlgn="base" hangingPunct="1">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5pPr>
      <a:lvl6pPr marL="3340100" indent="-787400" algn="l" rtl="0" eaLnBrk="1" fontAlgn="base" hangingPunct="1">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6pPr>
      <a:lvl7pPr marL="3797300" indent="-787400" algn="l" rtl="0" eaLnBrk="1" fontAlgn="base" hangingPunct="1">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7pPr>
      <a:lvl8pPr marL="4254500" indent="-787400" algn="l" rtl="0" eaLnBrk="1" fontAlgn="base" hangingPunct="1">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8pPr>
      <a:lvl9pPr marL="4711700" indent="-787400" algn="l" rtl="0" eaLnBrk="1" fontAlgn="base" hangingPunct="1">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srcRect/>
          <a:stretch>
            <a:fillRect/>
          </a:stretch>
        </a:blipFill>
        <a:effectLst/>
      </p:bgPr>
    </p:bg>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274300" y="12331700"/>
            <a:ext cx="3873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9698"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935700" y="12344400"/>
            <a:ext cx="13081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9699" name="Picture 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65600" y="12344400"/>
            <a:ext cx="13081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9702" name="Rectangle 6"/>
          <p:cNvSpPr>
            <a:spLocks/>
          </p:cNvSpPr>
          <p:nvPr/>
        </p:nvSpPr>
        <p:spPr bwMode="auto">
          <a:xfrm>
            <a:off x="18960752" y="12591566"/>
            <a:ext cx="660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r>
              <a:rPr lang="en-US" sz="2600" dirty="0">
                <a:solidFill>
                  <a:srgbClr val="FFFFFF"/>
                </a:solidFill>
                <a:latin typeface="Landliebe" charset="0"/>
                <a:ea typeface="ＭＳ Ｐゴシック" charset="0"/>
                <a:cs typeface="Landliebe" charset="0"/>
                <a:sym typeface="Landliebe" charset="0"/>
              </a:rPr>
              <a:t>No.</a:t>
            </a:r>
          </a:p>
        </p:txBody>
      </p:sp>
      <p:sp>
        <p:nvSpPr>
          <p:cNvPr id="29703" name="Text Box 7"/>
          <p:cNvSpPr txBox="1">
            <a:spLocks noGrp="1" noChangeArrowheads="1"/>
          </p:cNvSpPr>
          <p:nvPr>
            <p:ph type="sldNum" sz="quarter" idx="4"/>
          </p:nvPr>
        </p:nvSpPr>
        <p:spPr bwMode="auto">
          <a:xfrm>
            <a:off x="19640550" y="12578866"/>
            <a:ext cx="484188"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l">
              <a:defRPr sz="2600">
                <a:solidFill>
                  <a:srgbClr val="FFFFFF"/>
                </a:solidFill>
                <a:latin typeface="Landliebe" charset="0"/>
                <a:ea typeface="ＭＳ Ｐゴシック" charset="0"/>
                <a:cs typeface="Landliebe" charset="0"/>
                <a:sym typeface="Landliebe" charset="0"/>
              </a:defRPr>
            </a:lvl1pPr>
            <a:lvl2pPr algn="l">
              <a:defRPr sz="1200">
                <a:solidFill>
                  <a:schemeClr val="tx1"/>
                </a:solidFill>
                <a:latin typeface="+mn-lt"/>
                <a:ea typeface="ＭＳ Ｐゴシック" charset="0"/>
              </a:defRPr>
            </a:lvl2pPr>
            <a:lvl3pPr algn="l">
              <a:defRPr sz="1200">
                <a:solidFill>
                  <a:schemeClr val="tx1"/>
                </a:solidFill>
                <a:latin typeface="+mn-lt"/>
                <a:ea typeface="ＭＳ Ｐゴシック" charset="0"/>
              </a:defRPr>
            </a:lvl3pPr>
            <a:lvl4pPr algn="l">
              <a:defRPr sz="1200">
                <a:solidFill>
                  <a:schemeClr val="tx1"/>
                </a:solidFill>
                <a:latin typeface="+mn-lt"/>
                <a:ea typeface="ＭＳ Ｐゴシック" charset="0"/>
              </a:defRPr>
            </a:lvl4pPr>
            <a:lvl5pPr algn="l">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fld id="{6583BF37-F0F0-A640-8502-8E0B7E7B1792}" type="slidenum">
              <a:rPr lang="en-US"/>
              <a:pPr/>
              <a:t>‹#›</a:t>
            </a:fld>
            <a:endParaRPr lang="en-US" dirty="0"/>
          </a:p>
        </p:txBody>
      </p:sp>
      <p:sp>
        <p:nvSpPr>
          <p:cNvPr id="3" name="Date Placeholder 2"/>
          <p:cNvSpPr>
            <a:spLocks noGrp="1"/>
          </p:cNvSpPr>
          <p:nvPr>
            <p:ph type="dt" sz="half" idx="2"/>
          </p:nvPr>
        </p:nvSpPr>
        <p:spPr>
          <a:xfrm>
            <a:off x="4199112" y="12546632"/>
            <a:ext cx="1224136" cy="514226"/>
          </a:xfrm>
          <a:prstGeom prst="rect">
            <a:avLst/>
          </a:prstGeom>
        </p:spPr>
        <p:txBody>
          <a:bodyPr vert="horz" lIns="91440" tIns="45720" rIns="91440" bIns="45720" rtlCol="0" anchor="ctr"/>
          <a:lstStyle>
            <a:lvl1pPr algn="ctr">
              <a:defRPr sz="2600" spc="-150">
                <a:solidFill>
                  <a:srgbClr val="FFFFFF"/>
                </a:solidFill>
                <a:latin typeface="Landliebe"/>
                <a:cs typeface="Landliebe"/>
              </a:defRPr>
            </a:lvl1pPr>
          </a:lstStyle>
          <a:p>
            <a:r>
              <a:rPr lang="en-US" smtClean="0"/>
              <a:t>June 02</a:t>
            </a:r>
            <a:endParaRPr lang="en-US" dirty="0"/>
          </a:p>
        </p:txBody>
      </p:sp>
      <p:pic>
        <p:nvPicPr>
          <p:cNvPr id="10" name="Picture 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2" name="Footer Placeholder 4"/>
          <p:cNvSpPr>
            <a:spLocks noGrp="1"/>
          </p:cNvSpPr>
          <p:nvPr>
            <p:ph type="ftr" sz="quarter" idx="3"/>
          </p:nvPr>
        </p:nvSpPr>
        <p:spPr>
          <a:xfrm>
            <a:off x="10319792" y="12474624"/>
            <a:ext cx="3816424" cy="586234"/>
          </a:xfrm>
          <a:prstGeom prst="rect">
            <a:avLst/>
          </a:prstGeom>
        </p:spPr>
        <p:txBody>
          <a:bodyPr vert="horz" lIns="91440" tIns="45720" rIns="91440" bIns="45720" rtlCol="0" anchor="ctr"/>
          <a:lstStyle>
            <a:lvl1pPr algn="ctr">
              <a:defRPr sz="2800" spc="300">
                <a:solidFill>
                  <a:srgbClr val="FFFFFF"/>
                </a:solidFill>
                <a:latin typeface="Amatic SC Regular"/>
                <a:cs typeface="Amatic SC Regular"/>
              </a:defRPr>
            </a:lvl1pPr>
          </a:lstStyle>
          <a:p>
            <a:r>
              <a:rPr lang="de-DE" dirty="0" smtClean="0"/>
              <a:t>Alchemist </a:t>
            </a:r>
            <a:r>
              <a:rPr lang="de-DE" sz="3000" dirty="0" err="1" smtClean="0"/>
              <a:t>Presentation</a:t>
            </a:r>
            <a:endParaRPr lang="en-US" sz="3000" dirty="0"/>
          </a:p>
        </p:txBody>
      </p:sp>
    </p:spTree>
    <p:extLst>
      <p:ext uri="{BB962C8B-B14F-4D97-AF65-F5344CB8AC3E}">
        <p14:creationId xmlns:p14="http://schemas.microsoft.com/office/powerpoint/2010/main" val="84137210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6" r:id="rId7"/>
    <p:sldLayoutId id="2147483997" r:id="rId8"/>
    <p:sldLayoutId id="2147483998" r:id="rId9"/>
    <p:sldLayoutId id="2147483999" r:id="rId10"/>
    <p:sldLayoutId id="2147484000" r:id="rId11"/>
    <p:sldLayoutId id="2147483994" r:id="rId12"/>
    <p:sldLayoutId id="2147484001" r:id="rId13"/>
    <p:sldLayoutId id="2147484002" r:id="rId14"/>
    <p:sldLayoutId id="2147483995" r:id="rId15"/>
    <p:sldLayoutId id="2147484003" r:id="rId16"/>
    <p:sldLayoutId id="2147484012" r:id="rId17"/>
    <p:sldLayoutId id="2147484004" r:id="rId18"/>
    <p:sldLayoutId id="2147484005" r:id="rId19"/>
    <p:sldLayoutId id="2147484006" r:id="rId20"/>
    <p:sldLayoutId id="2147484007" r:id="rId21"/>
    <p:sldLayoutId id="2147484008" r:id="rId22"/>
    <p:sldLayoutId id="2147484009" r:id="rId23"/>
  </p:sldLayoutIdLst>
  <p:transition xmlns:p14="http://schemas.microsoft.com/office/powerpoint/2010/main" spd="med">
    <p:wipe/>
  </p:transition>
  <p:hf hdr="0"/>
  <p:txStyles>
    <p:titleStyle>
      <a:lvl1pPr algn="ctr" rtl="0" fontAlgn="base">
        <a:spcBef>
          <a:spcPct val="0"/>
        </a:spcBef>
        <a:spcAft>
          <a:spcPct val="0"/>
        </a:spcAft>
        <a:defRPr sz="8000" spc="600">
          <a:solidFill>
            <a:srgbClr val="FFFFFF"/>
          </a:solidFill>
          <a:latin typeface="Amatic SC Regular"/>
          <a:ea typeface="+mj-ea"/>
          <a:cs typeface="Amatic SC Regular"/>
          <a:sym typeface="Gill Sans" charset="0"/>
        </a:defRPr>
      </a:lvl1pPr>
      <a:lvl2pPr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11049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1pPr>
      <a:lvl2pPr marL="15494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2pPr>
      <a:lvl3pPr marL="19939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3pPr>
      <a:lvl4pPr marL="24384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4pPr>
      <a:lvl5pPr marL="28829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5pPr>
      <a:lvl6pPr marL="33401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6pPr>
      <a:lvl7pPr marL="37973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7pPr>
      <a:lvl8pPr marL="42545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8pPr>
      <a:lvl9pPr marL="47117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4.png"/><Relationship Id="rId3" Type="http://schemas.openxmlformats.org/officeDocument/2006/relationships/hyperlink" Target="http://www.ted.com/talks/temple_grandin_the_world_needs_all_kinds_of_mind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1.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hyperlink" Target="http://www.grandin.com/inc/visual.thinking.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 Id="rId3"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0.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8.xml"/><Relationship Id="rId2" Type="http://schemas.openxmlformats.org/officeDocument/2006/relationships/image" Target="../media/image65.jpeg"/></Relationships>
</file>

<file path=ppt/slides/_rels/slide17.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13.xml"/><Relationship Id="rId2" Type="http://schemas.openxmlformats.org/officeDocument/2006/relationships/image" Target="../media/image6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 Id="rId3"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4.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8.xml"/><Relationship Id="rId2" Type="http://schemas.openxmlformats.org/officeDocument/2006/relationships/image" Target="../media/image69.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Zpj9tGjKVLY" TargetMode="External"/><Relationship Id="rId4" Type="http://schemas.openxmlformats.org/officeDocument/2006/relationships/hyperlink" Target="https://www.youtube.com/watch?v=S3X_WdtLx-E" TargetMode="External"/><Relationship Id="rId5" Type="http://schemas.openxmlformats.org/officeDocument/2006/relationships/hyperlink" Target="https://www.youtube.com/watch?v=ViyldrW7ag4" TargetMode="External"/><Relationship Id="rId6" Type="http://schemas.openxmlformats.org/officeDocument/2006/relationships/hyperlink" Target="https://www.youtube.com/watch?v=QoOfyNZQsUE" TargetMode="External"/><Relationship Id="rId7" Type="http://schemas.openxmlformats.org/officeDocument/2006/relationships/image" Target="../media/image24.png"/><Relationship Id="rId8" Type="http://schemas.openxmlformats.org/officeDocument/2006/relationships/image" Target="../media/image50.png"/><Relationship Id="rId9" Type="http://schemas.openxmlformats.org/officeDocument/2006/relationships/image" Target="../media/image51.png"/><Relationship Id="rId1" Type="http://schemas.openxmlformats.org/officeDocument/2006/relationships/slideLayout" Target="../slideLayouts/slideLayout10.xml"/><Relationship Id="rId2" Type="http://schemas.openxmlformats.org/officeDocument/2006/relationships/hyperlink" Target="https://www.youtube.com/watch?v=uhTusoemAd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 Id="rId3"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5.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content.time.com/time/arts/article/0,8599,2069174,00.html" TargetMode="External"/><Relationship Id="rId4" Type="http://schemas.openxmlformats.org/officeDocument/2006/relationships/hyperlink" Target="http://thequietus.com/articles/10365-martha-wainwright-interview" TargetMode="External"/><Relationship Id="rId5" Type="http://schemas.openxmlformats.org/officeDocument/2006/relationships/hyperlink" Target="http://www.npr.org/2013/10/22/239739332/lucy-wainwright-roche-in-the-family-business" TargetMode="External"/><Relationship Id="rId6" Type="http://schemas.openxmlformats.org/officeDocument/2006/relationships/hyperlink" Target="http://www.npr.org/2011/05/11/136141819/anna-mcgarrigle-on-life-without-her-sister" TargetMode="External"/><Relationship Id="rId7" Type="http://schemas.openxmlformats.org/officeDocument/2006/relationships/image" Target="../media/image24.png"/><Relationship Id="rId8" Type="http://schemas.openxmlformats.org/officeDocument/2006/relationships/image" Target="../media/image59.png"/><Relationship Id="rId9" Type="http://schemas.openxmlformats.org/officeDocument/2006/relationships/image" Target="../media/image70.jpeg"/><Relationship Id="rId10" Type="http://schemas.openxmlformats.org/officeDocument/2006/relationships/image" Target="../media/image50.png"/><Relationship Id="rId11" Type="http://schemas.openxmlformats.org/officeDocument/2006/relationships/image" Target="../media/image51.png"/><Relationship Id="rId1" Type="http://schemas.openxmlformats.org/officeDocument/2006/relationships/slideLayout" Target="../slideLayouts/slideLayout8.xml"/><Relationship Id="rId2" Type="http://schemas.openxmlformats.org/officeDocument/2006/relationships/hyperlink" Target="http://www.nytimes.com/2010/01/20/arts/music/20mcgarrigle.html?_r=0" TargetMode="External"/></Relationships>
</file>

<file path=ppt/slides/_rels/slide26.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image" Target="../media/image51.png"/><Relationship Id="rId1" Type="http://schemas.openxmlformats.org/officeDocument/2006/relationships/slideLayout" Target="../slideLayouts/slideLayout9.xml"/><Relationship Id="rId2" Type="http://schemas.openxmlformats.org/officeDocument/2006/relationships/hyperlink" Target="http://youtu.be/VZQd6tnj9Wc" TargetMode="External"/><Relationship Id="rId3" Type="http://schemas.openxmlformats.org/officeDocument/2006/relationships/hyperlink" Target="https://www.youtube.com/watch?v=oWu7WDrnM1c" TargetMode="External"/><Relationship Id="rId4" Type="http://schemas.openxmlformats.org/officeDocument/2006/relationships/hyperlink" Target="http://vimeo.com/71292692" TargetMode="External"/><Relationship Id="rId5" Type="http://schemas.openxmlformats.org/officeDocument/2006/relationships/hyperlink" Target="http://youtu.be/O9hIJKRyS-0" TargetMode="External"/><Relationship Id="rId6" Type="http://schemas.openxmlformats.org/officeDocument/2006/relationships/image" Target="../media/image24.png"/><Relationship Id="rId7" Type="http://schemas.openxmlformats.org/officeDocument/2006/relationships/image" Target="../media/image71.jpeg"/><Relationship Id="rId8" Type="http://schemas.openxmlformats.org/officeDocument/2006/relationships/image" Target="../media/image72.jpeg"/><Relationship Id="rId9" Type="http://schemas.openxmlformats.org/officeDocument/2006/relationships/image" Target="../media/image73.jpeg"/><Relationship Id="rId10" Type="http://schemas.openxmlformats.org/officeDocument/2006/relationships/image" Target="../media/image74.jpe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mEXgaFyshds" TargetMode="External"/><Relationship Id="rId4" Type="http://schemas.openxmlformats.org/officeDocument/2006/relationships/hyperlink" Target="https://www.youtube.com/watch?v=WoSQ9hui-iY" TargetMode="External"/><Relationship Id="rId5" Type="http://schemas.openxmlformats.org/officeDocument/2006/relationships/hyperlink" Target="https://www.youtube.com/watch?v=LQK4YfiPj1Q" TargetMode="External"/><Relationship Id="rId1" Type="http://schemas.openxmlformats.org/officeDocument/2006/relationships/slideLayout" Target="../slideLayouts/slideLayout19.xml"/><Relationship Id="rId2" Type="http://schemas.openxmlformats.org/officeDocument/2006/relationships/hyperlink" Target="https://www.youtube.com/watch?v=trAGiqzvAII"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59.png"/><Relationship Id="rId5" Type="http://schemas.openxmlformats.org/officeDocument/2006/relationships/image" Target="../media/image75.jpe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slideLayout" Target="../slideLayouts/slideLayout8.xml"/><Relationship Id="rId2" Type="http://schemas.openxmlformats.org/officeDocument/2006/relationships/hyperlink" Target="https://www.youtube.com/watch?v=3Z85yJwexow"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npr.org/event/music/157755249/rufus-wainwright-tiny-desk-concert" TargetMode="External"/><Relationship Id="rId4" Type="http://schemas.openxmlformats.org/officeDocument/2006/relationships/image" Target="../media/image24.png"/><Relationship Id="rId5" Type="http://schemas.openxmlformats.org/officeDocument/2006/relationships/image" Target="../media/image59.png"/><Relationship Id="rId6" Type="http://schemas.openxmlformats.org/officeDocument/2006/relationships/image" Target="../media/image76.jpg"/><Relationship Id="rId7" Type="http://schemas.openxmlformats.org/officeDocument/2006/relationships/image" Target="../media/image50.png"/><Relationship Id="rId8" Type="http://schemas.openxmlformats.org/officeDocument/2006/relationships/image" Target="../media/image51.png"/><Relationship Id="rId1" Type="http://schemas.openxmlformats.org/officeDocument/2006/relationships/slideLayout" Target="../slideLayouts/slideLayout8.xml"/><Relationship Id="rId2" Type="http://schemas.openxmlformats.org/officeDocument/2006/relationships/hyperlink" Target="http://www.leonardcohen.com/us/ho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24.pn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slideLayout" Target="../slideLayouts/slideLayout5.xml"/><Relationship Id="rId2" Type="http://schemas.openxmlformats.org/officeDocument/2006/relationships/image" Target="../media/image5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 Id="rId3"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5.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24.png"/><Relationship Id="rId5" Type="http://schemas.openxmlformats.org/officeDocument/2006/relationships/image" Target="../media/image78.jp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slideLayout" Target="../slideLayouts/slideLayout16.xml"/><Relationship Id="rId2" Type="http://schemas.openxmlformats.org/officeDocument/2006/relationships/hyperlink" Target="https://www.youtube.com/watch?v=8qAi_9quzU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americanscientist.org/issues/pub/richard-feynmans-diagrams" TargetMode="External"/><Relationship Id="rId4" Type="http://schemas.openxmlformats.org/officeDocument/2006/relationships/image" Target="../media/image24.png"/><Relationship Id="rId5" Type="http://schemas.openxmlformats.org/officeDocument/2006/relationships/image" Target="../media/image79.jp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slideLayout" Target="../slideLayouts/slideLayout8.xml"/><Relationship Id="rId2" Type="http://schemas.openxmlformats.org/officeDocument/2006/relationships/hyperlink" Target="http://www.feynmanlectures.caltech.ed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1.jpeg"/><Relationship Id="rId5" Type="http://schemas.openxmlformats.org/officeDocument/2006/relationships/image" Target="../media/image82.jpeg"/><Relationship Id="rId6" Type="http://schemas.openxmlformats.org/officeDocument/2006/relationships/image" Target="../media/image83.png"/><Relationship Id="rId7" Type="http://schemas.openxmlformats.org/officeDocument/2006/relationships/image" Target="../media/image50.png"/><Relationship Id="rId8" Type="http://schemas.openxmlformats.org/officeDocument/2006/relationships/image" Target="../media/image51.png"/><Relationship Id="rId1" Type="http://schemas.openxmlformats.org/officeDocument/2006/relationships/slideLayout" Target="../slideLayouts/slideLayout5.xml"/><Relationship Id="rId2" Type="http://schemas.openxmlformats.org/officeDocument/2006/relationships/hyperlink" Target="http://www.brainpickings.org/index.php/2011/10/14/richard-feynman-graphic-novel-biography-ottoviani/"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15.xml"/><Relationship Id="rId2" Type="http://schemas.openxmlformats.org/officeDocument/2006/relationships/hyperlink" Target="http://www.nobelprize.org/nobel_prizes/physics/laureates/1965/feynman-facts.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bbc.co.uk/archive/feynman/" TargetMode="External"/><Relationship Id="rId4" Type="http://schemas.openxmlformats.org/officeDocument/2006/relationships/image" Target="../media/image83.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15.xml"/><Relationship Id="rId2" Type="http://schemas.openxmlformats.org/officeDocument/2006/relationships/hyperlink" Target="https://www.youtube.com/watch?v=Fzg1CU8t9nw"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 Id="rId3"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10.xml"/><Relationship Id="rId2" Type="http://schemas.openxmlformats.org/officeDocument/2006/relationships/image" Target="../media/image84.jpe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8.xml"/><Relationship Id="rId2" Type="http://schemas.openxmlformats.org/officeDocument/2006/relationships/image" Target="../media/image85.jpeg"/></Relationships>
</file>

<file path=ppt/slides/_rels/slide4.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24.png"/><Relationship Id="rId7" Type="http://schemas.openxmlformats.org/officeDocument/2006/relationships/image" Target="../media/image50.png"/><Relationship Id="rId8" Type="http://schemas.openxmlformats.org/officeDocument/2006/relationships/image" Target="../media/image51.png"/><Relationship Id="rId1" Type="http://schemas.openxmlformats.org/officeDocument/2006/relationships/slideLayout" Target="../slideLayouts/slideLayout5.xml"/><Relationship Id="rId2" Type="http://schemas.openxmlformats.org/officeDocument/2006/relationships/image" Target="../media/image55.jpeg"/></Relationships>
</file>

<file path=ppt/slides/_rels/slide40.xml.rels><?xml version="1.0" encoding="UTF-8" standalone="yes"?>
<Relationships xmlns="http://schemas.openxmlformats.org/package/2006/relationships"><Relationship Id="rId3" Type="http://schemas.openxmlformats.org/officeDocument/2006/relationships/image" Target="../media/image87.jpeg"/><Relationship Id="rId4" Type="http://schemas.openxmlformats.org/officeDocument/2006/relationships/image" Target="../media/image24.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16.xml"/><Relationship Id="rId2" Type="http://schemas.openxmlformats.org/officeDocument/2006/relationships/image" Target="../media/image86.jpe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24.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17.xml"/><Relationship Id="rId2" Type="http://schemas.openxmlformats.org/officeDocument/2006/relationships/hyperlink" Target="https://www.youtube.com/watch?v=wxiMrvDbq3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hyperlink" Target="http://www.richard-feynman.net/videos.htm" TargetMode="External"/><Relationship Id="rId4" Type="http://schemas.openxmlformats.org/officeDocument/2006/relationships/hyperlink" Target="http://www.templegrandin.com" TargetMode="External"/><Relationship Id="rId5" Type="http://schemas.openxmlformats.org/officeDocument/2006/relationships/hyperlink" Target="http://www.woodyguthrie.org/" TargetMode="External"/><Relationship Id="rId6" Type="http://schemas.openxmlformats.org/officeDocument/2006/relationships/hyperlink" Target="http://lamodedallas.com/tag/yasmina-johnston/" TargetMode="External"/><Relationship Id="rId7" Type="http://schemas.openxmlformats.org/officeDocument/2006/relationships/hyperlink" Target="http://www.rufuswainwright.com/" TargetMode="External"/><Relationship Id="rId8" Type="http://schemas.openxmlformats.org/officeDocument/2006/relationships/image" Target="../media/image24.png"/><Relationship Id="rId9" Type="http://schemas.openxmlformats.org/officeDocument/2006/relationships/image" Target="../media/image50.png"/><Relationship Id="rId10" Type="http://schemas.openxmlformats.org/officeDocument/2006/relationships/image" Target="../media/image51.png"/><Relationship Id="rId1" Type="http://schemas.openxmlformats.org/officeDocument/2006/relationships/slideLayout" Target="../slideLayouts/slideLayout12.xml"/><Relationship Id="rId2" Type="http://schemas.openxmlformats.org/officeDocument/2006/relationships/hyperlink" Target="http://www.johnlutheradam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 Id="rId3"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channel.com/video-topics/brain-intelligence/ingenious-minds-temple-grandin.htm" TargetMode="External"/><Relationship Id="rId4" Type="http://schemas.openxmlformats.org/officeDocument/2006/relationships/image" Target="../media/image24.png"/><Relationship Id="rId5" Type="http://schemas.openxmlformats.org/officeDocument/2006/relationships/image" Target="../media/image59.png"/><Relationship Id="rId6" Type="http://schemas.openxmlformats.org/officeDocument/2006/relationships/image" Target="../media/image60.jpeg"/><Relationship Id="rId7" Type="http://schemas.openxmlformats.org/officeDocument/2006/relationships/image" Target="../media/image50.png"/><Relationship Id="rId8" Type="http://schemas.openxmlformats.org/officeDocument/2006/relationships/image" Target="../media/image51.png"/><Relationship Id="rId1" Type="http://schemas.openxmlformats.org/officeDocument/2006/relationships/slideLayout" Target="../slideLayouts/slideLayout8.xml"/><Relationship Id="rId2" Type="http://schemas.openxmlformats.org/officeDocument/2006/relationships/hyperlink" Target="http://www.templegrandin.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24.png"/><Relationship Id="rId7" Type="http://schemas.openxmlformats.org/officeDocument/2006/relationships/image" Target="../media/image50.png"/><Relationship Id="rId8" Type="http://schemas.openxmlformats.org/officeDocument/2006/relationships/image" Target="../media/image51.png"/><Relationship Id="rId1" Type="http://schemas.openxmlformats.org/officeDocument/2006/relationships/slideLayout" Target="../slideLayouts/slideLayout9.xml"/><Relationship Id="rId2" Type="http://schemas.openxmlformats.org/officeDocument/2006/relationships/image" Target="../media/image61.jpeg"/></Relationships>
</file>

<file path=ppt/slides/_rels/slide9.xml.rels><?xml version="1.0" encoding="UTF-8" standalone="yes"?>
<Relationships xmlns="http://schemas.openxmlformats.org/package/2006/relationships"><Relationship Id="rId3" Type="http://schemas.openxmlformats.org/officeDocument/2006/relationships/hyperlink" Target="http://www.grandinlivestockhandlingsystems.com/index.html" TargetMode="External"/><Relationship Id="rId4" Type="http://schemas.openxmlformats.org/officeDocument/2006/relationships/image" Target="../media/image24.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10.xml"/><Relationship Id="rId2" Type="http://schemas.openxmlformats.org/officeDocument/2006/relationships/hyperlink" Target="http://www.grandin.com/inc/squeez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938" y="4356100"/>
            <a:ext cx="15986125" cy="2286000"/>
          </a:xfrm>
        </p:spPr>
        <p:txBody>
          <a:bodyPr wrap="square" lIns="91440" tIns="45720" rIns="91440" bIns="45720" numCol="1" anchorCtr="0" compatLnSpc="1">
            <a:prstTxWarp prst="textNoShape">
              <a:avLst/>
            </a:prstTxWarp>
          </a:bodyPr>
          <a:lstStyle/>
          <a:p>
            <a:pPr eaLnBrk="1" hangingPunct="1">
              <a:defRPr/>
            </a:pPr>
            <a:r>
              <a:rPr lang="en-US" altLang="en-US" sz="8000" b="1" smtClean="0">
                <a:latin typeface="Helvetica" pitchFamily="-83" charset="0"/>
                <a:ea typeface="Amatic SC Regular" charset="0"/>
                <a:sym typeface="Gill Sans" pitchFamily="-83" charset="0"/>
              </a:rPr>
              <a:t>CREATIVE INFLUENCES </a:t>
            </a:r>
          </a:p>
        </p:txBody>
      </p:sp>
      <p:sp>
        <p:nvSpPr>
          <p:cNvPr id="3" name="Text Placeholder 2"/>
          <p:cNvSpPr>
            <a:spLocks noGrp="1"/>
          </p:cNvSpPr>
          <p:nvPr>
            <p:ph type="body" sz="quarter" idx="10"/>
          </p:nvPr>
        </p:nvSpPr>
        <p:spPr>
          <a:xfrm>
            <a:off x="5029200" y="6705600"/>
            <a:ext cx="14689138" cy="792163"/>
          </a:xfrm>
        </p:spPr>
        <p:txBody>
          <a:bodyPr wrap="square" lIns="91440" tIns="45720" rIns="91440" bIns="45720" numCol="1" anchorCtr="0" compatLnSpc="1">
            <a:prstTxWarp prst="textNoShape">
              <a:avLst/>
            </a:prstTxWarp>
          </a:bodyPr>
          <a:lstStyle/>
          <a:p>
            <a:pPr eaLnBrk="1" hangingPunct="1">
              <a:defRPr/>
            </a:pPr>
            <a:r>
              <a:rPr lang="en-US" altLang="en-US" sz="3200" smtClean="0">
                <a:latin typeface="Helvetica" pitchFamily="-83" charset="0"/>
                <a:ea typeface="Amatic SC Regular" charset="0"/>
                <a:sym typeface="Gill Sans" pitchFamily="-83" charset="0"/>
              </a:rPr>
              <a:t>EXHIBITION CURATORS: SARA KAPLAN &amp; JILL LAKE</a:t>
            </a:r>
          </a:p>
        </p:txBody>
      </p:sp>
      <p:sp>
        <p:nvSpPr>
          <p:cNvPr id="40964" name="Text Placeholder 3"/>
          <p:cNvSpPr>
            <a:spLocks noGrp="1"/>
          </p:cNvSpPr>
          <p:nvPr>
            <p:ph type="body" sz="quarter" idx="11"/>
          </p:nvPr>
        </p:nvSpPr>
        <p:spPr bwMode="auto">
          <a:xfrm>
            <a:off x="13487400" y="9161463"/>
            <a:ext cx="6840538" cy="1512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atin typeface="Helvetica" charset="0"/>
                <a:ea typeface="ヒラギノ角ゴ ProN W3" charset="0"/>
                <a:cs typeface="Landliebe" charset="0"/>
              </a:rPr>
              <a:t>April 28, 2014</a:t>
            </a:r>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 name="Title 2"/>
          <p:cNvSpPr>
            <a:spLocks noGrp="1"/>
          </p:cNvSpPr>
          <p:nvPr>
            <p:ph type="title"/>
          </p:nvPr>
        </p:nvSpPr>
        <p:spPr/>
        <p:txBody>
          <a:bodyPr/>
          <a:lstStyle/>
          <a:p>
            <a:r>
              <a:rPr lang="en-US" sz="4000" dirty="0" smtClean="0">
                <a:latin typeface="Helvetica"/>
                <a:cs typeface="Helvetica"/>
              </a:rPr>
              <a:t>THE WORLD NEEDS ALL KINDS OF MINDS</a:t>
            </a:r>
            <a:endParaRPr lang="en-US" sz="4000" dirty="0">
              <a:latin typeface="Helvetica"/>
              <a:cs typeface="Helvetica"/>
            </a:endParaRPr>
          </a:p>
        </p:txBody>
      </p:sp>
      <p:sp>
        <p:nvSpPr>
          <p:cNvPr id="5" name="Text Placeholder 4"/>
          <p:cNvSpPr>
            <a:spLocks noGrp="1"/>
          </p:cNvSpPr>
          <p:nvPr>
            <p:ph type="body" sz="quarter" idx="17"/>
          </p:nvPr>
        </p:nvSpPr>
        <p:spPr/>
        <p:txBody>
          <a:bodyPr/>
          <a:lstStyle/>
          <a:p>
            <a:r>
              <a:rPr lang="en-US" dirty="0" smtClean="0">
                <a:latin typeface="Helvetica"/>
                <a:cs typeface="Helvetica"/>
              </a:rPr>
              <a:t>February 2010</a:t>
            </a:r>
            <a:endParaRPr lang="en-US" dirty="0">
              <a:latin typeface="Helvetica"/>
              <a:cs typeface="Helvetica"/>
            </a:endParaRPr>
          </a:p>
        </p:txBody>
      </p:sp>
      <p:sp>
        <p:nvSpPr>
          <p:cNvPr id="6" name="Text Placeholder 5"/>
          <p:cNvSpPr>
            <a:spLocks noGrp="1"/>
          </p:cNvSpPr>
          <p:nvPr>
            <p:ph type="body" sz="quarter" idx="18"/>
          </p:nvPr>
        </p:nvSpPr>
        <p:spPr/>
        <p:txBody>
          <a:bodyPr/>
          <a:lstStyle/>
          <a:p>
            <a:r>
              <a:rPr lang="en-US" dirty="0" smtClean="0">
                <a:latin typeface="Helvetica"/>
                <a:cs typeface="Helvetica"/>
              </a:rPr>
              <a:t>TED2010</a:t>
            </a:r>
            <a:endParaRPr lang="en-US" dirty="0">
              <a:latin typeface="Helvetica"/>
              <a:cs typeface="Helvetica"/>
            </a:endParaRPr>
          </a:p>
        </p:txBody>
      </p:sp>
      <p:sp>
        <p:nvSpPr>
          <p:cNvPr id="7" name="Text Placeholder 6"/>
          <p:cNvSpPr>
            <a:spLocks noGrp="1"/>
          </p:cNvSpPr>
          <p:nvPr>
            <p:ph type="body" sz="quarter" idx="19"/>
          </p:nvPr>
        </p:nvSpPr>
        <p:spPr/>
        <p:txBody>
          <a:bodyPr/>
          <a:lstStyle/>
          <a:p>
            <a:r>
              <a:rPr lang="en-US" dirty="0" smtClean="0">
                <a:latin typeface="Helvetica"/>
                <a:cs typeface="Helvetica"/>
              </a:rPr>
              <a:t>Temple </a:t>
            </a:r>
            <a:r>
              <a:rPr lang="en-US" dirty="0" err="1" smtClean="0">
                <a:latin typeface="Helvetica"/>
                <a:cs typeface="Helvetica"/>
              </a:rPr>
              <a:t>Grandin</a:t>
            </a:r>
            <a:endParaRPr lang="en-US" dirty="0">
              <a:latin typeface="Helvetica"/>
              <a:cs typeface="Helvetica"/>
            </a:endParaRPr>
          </a:p>
        </p:txBody>
      </p:sp>
      <p:sp>
        <p:nvSpPr>
          <p:cNvPr id="8" name="Date Placeholder 7"/>
          <p:cNvSpPr>
            <a:spLocks noGrp="1"/>
          </p:cNvSpPr>
          <p:nvPr>
            <p:ph type="dt" sz="half" idx="11"/>
          </p:nvPr>
        </p:nvSpPr>
        <p:spPr>
          <a:xfrm>
            <a:off x="4199112" y="12546632"/>
            <a:ext cx="1224136" cy="514226"/>
          </a:xfrm>
        </p:spPr>
        <p:txBody>
          <a:bodyPr/>
          <a:lstStyle/>
          <a:p>
            <a:r>
              <a:rPr lang="en-US" sz="2400" dirty="0" smtClean="0">
                <a:latin typeface="Helvetica"/>
                <a:cs typeface="Helvetica"/>
              </a:rPr>
              <a:t>April 28</a:t>
            </a:r>
            <a:endParaRPr lang="en-US" sz="2400" dirty="0">
              <a:latin typeface="Helvetica"/>
              <a:cs typeface="Helvetica"/>
            </a:endParaRPr>
          </a:p>
        </p:txBody>
      </p:sp>
      <p:sp>
        <p:nvSpPr>
          <p:cNvPr id="9" name="Footer Placeholder 8"/>
          <p:cNvSpPr>
            <a:spLocks noGrp="1"/>
          </p:cNvSpPr>
          <p:nvPr>
            <p:ph type="ftr" sz="quarter" idx="12"/>
          </p:nvPr>
        </p:nvSpPr>
        <p:spPr/>
        <p:txBody>
          <a:bodyPr/>
          <a:lstStyle/>
          <a:p>
            <a:r>
              <a:rPr lang="de-DE" sz="2400" dirty="0" smtClean="0">
                <a:latin typeface="Helvetica"/>
                <a:cs typeface="Helvetica"/>
              </a:rPr>
              <a:t>Creative </a:t>
            </a:r>
            <a:r>
              <a:rPr lang="de-DE" sz="2400" dirty="0" err="1" smtClean="0">
                <a:latin typeface="Helvetica"/>
                <a:cs typeface="Helvetica"/>
              </a:rPr>
              <a:t>Influences</a:t>
            </a:r>
            <a:endParaRPr lang="en-US" sz="2400" dirty="0">
              <a:latin typeface="Helvetica"/>
              <a:cs typeface="Helvetica"/>
            </a:endParaRPr>
          </a:p>
        </p:txBody>
      </p:sp>
      <p:sp>
        <p:nvSpPr>
          <p:cNvPr id="10" name="Slide Number Placeholder 9"/>
          <p:cNvSpPr>
            <a:spLocks noGrp="1"/>
          </p:cNvSpPr>
          <p:nvPr>
            <p:ph type="sldNum" sz="quarter" idx="10"/>
          </p:nvPr>
        </p:nvSpPr>
        <p:spPr>
          <a:xfrm>
            <a:off x="19680832" y="12618640"/>
            <a:ext cx="484188" cy="444500"/>
          </a:xfrm>
        </p:spPr>
        <p:txBody>
          <a:bodyPr/>
          <a:lstStyle/>
          <a:p>
            <a:fld id="{6583BF37-F0F0-A640-8502-8E0B7E7B1792}" type="slidenum">
              <a:rPr lang="en-US" smtClean="0">
                <a:latin typeface="Helvetica"/>
                <a:cs typeface="Helvetica"/>
              </a:rPr>
              <a:pPr/>
              <a:t>10</a:t>
            </a:fld>
            <a:endParaRPr lang="en-US" dirty="0">
              <a:latin typeface="Helvetica"/>
              <a:cs typeface="Helvetica"/>
            </a:endParaRPr>
          </a:p>
        </p:txBody>
      </p:sp>
      <p:sp>
        <p:nvSpPr>
          <p:cNvPr id="11" name="Rectangle 10"/>
          <p:cNvSpPr/>
          <p:nvPr/>
        </p:nvSpPr>
        <p:spPr>
          <a:xfrm>
            <a:off x="6096000" y="5519172"/>
            <a:ext cx="12192000" cy="2677656"/>
          </a:xfrm>
          <a:prstGeom prst="rect">
            <a:avLst/>
          </a:prstGeom>
        </p:spPr>
        <p:txBody>
          <a:bodyPr>
            <a:spAutoFit/>
          </a:bodyPr>
          <a:lstStyle/>
          <a:p>
            <a:r>
              <a:rPr lang="en-US" dirty="0">
                <a:hlinkClick r:id="rId3"/>
              </a:rPr>
              <a:t>http://</a:t>
            </a:r>
            <a:r>
              <a:rPr lang="en-US" dirty="0" err="1">
                <a:hlinkClick r:id="rId3"/>
              </a:rPr>
              <a:t>www.ted.com</a:t>
            </a:r>
            <a:r>
              <a:rPr lang="en-US" dirty="0">
                <a:hlinkClick r:id="rId3"/>
              </a:rPr>
              <a:t>/talks/</a:t>
            </a:r>
            <a:r>
              <a:rPr lang="en-US" dirty="0" err="1">
                <a:hlinkClick r:id="rId3"/>
              </a:rPr>
              <a:t>temple_grandin_the_world_needs_all_kinds_of_minds</a:t>
            </a:r>
            <a:endParaRPr lang="en-US" dirty="0"/>
          </a:p>
        </p:txBody>
      </p:sp>
    </p:spTree>
    <p:extLst>
      <p:ext uri="{BB962C8B-B14F-4D97-AF65-F5344CB8AC3E}">
        <p14:creationId xmlns:p14="http://schemas.microsoft.com/office/powerpoint/2010/main" val="3705152064"/>
      </p:ext>
    </p:extLst>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p:cNvSpPr>
            <a:spLocks noGrp="1"/>
          </p:cNvSpPr>
          <p:nvPr>
            <p:ph type="body" sz="quarter" idx="13"/>
          </p:nvPr>
        </p:nvSpPr>
        <p:spPr bwMode="auto">
          <a:xfrm>
            <a:off x="1317625" y="3328988"/>
            <a:ext cx="4824413" cy="6265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ja-JP" altLang="en-US" sz="5400">
                <a:latin typeface="Helvetica" charset="0"/>
                <a:ea typeface="ＭＳ Ｐゴシック" charset="0"/>
                <a:cs typeface="Amatic SC Regular" charset="0"/>
                <a:sym typeface="Amatic SC Bold" charset="0"/>
              </a:rPr>
              <a:t>“</a:t>
            </a:r>
            <a:r>
              <a:rPr lang="en-US" altLang="ja-JP" sz="5400">
                <a:latin typeface="Helvetica" charset="0"/>
                <a:ea typeface="Amatic SC Regular" charset="0"/>
                <a:cs typeface="Helvetica" charset="0"/>
              </a:rPr>
              <a:t>I'm a visual thinker, not a language-based thinker. My brain is like Google Images.</a:t>
            </a:r>
            <a:r>
              <a:rPr lang="ja-JP" altLang="en-US" sz="5400">
                <a:latin typeface="Helvetica" charset="0"/>
                <a:ea typeface="ＭＳ Ｐゴシック" charset="0"/>
                <a:cs typeface="Amatic SC Regular" charset="0"/>
                <a:sym typeface="Amatic SC Bold" charset="0"/>
              </a:rPr>
              <a:t>”</a:t>
            </a:r>
            <a:endParaRPr lang="en-US" sz="5400">
              <a:latin typeface="Helvetica" charset="0"/>
              <a:ea typeface="ＭＳ Ｐゴシック" charset="0"/>
              <a:cs typeface="Amatic SC Regular" charset="0"/>
              <a:sym typeface="Amatic SC Bold" charset="0"/>
            </a:endParaRPr>
          </a:p>
        </p:txBody>
      </p:sp>
      <p:sp>
        <p:nvSpPr>
          <p:cNvPr id="51203" name="Text Placeholder 4"/>
          <p:cNvSpPr>
            <a:spLocks noGrp="1"/>
          </p:cNvSpPr>
          <p:nvPr>
            <p:ph type="body" sz="quarter" idx="14"/>
          </p:nvPr>
        </p:nvSpPr>
        <p:spPr bwMode="auto">
          <a:xfrm>
            <a:off x="7005638" y="3328988"/>
            <a:ext cx="4824412" cy="6265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800">
                <a:latin typeface="Helvetica" charset="0"/>
                <a:ea typeface="ヒラギノ角ゴ ProN W3" charset="0"/>
                <a:cs typeface="Amatic SC Regular" charset="0"/>
              </a:rPr>
              <a:t>“Every design problem I've ever solved started with my ability to visualize and see the world in pictures.”</a:t>
            </a:r>
            <a:endParaRPr lang="en-US" sz="5400">
              <a:latin typeface="Helvetica" charset="0"/>
              <a:ea typeface="ヒラギノ角ゴ ProN W3" charset="0"/>
              <a:cs typeface="Amatic SC Regular" charset="0"/>
            </a:endParaRPr>
          </a:p>
        </p:txBody>
      </p:sp>
      <p:sp>
        <p:nvSpPr>
          <p:cNvPr id="51204" name="Text Placeholder 25"/>
          <p:cNvSpPr>
            <a:spLocks noGrp="1"/>
          </p:cNvSpPr>
          <p:nvPr>
            <p:ph type="body" sz="quarter" idx="15"/>
          </p:nvPr>
        </p:nvSpPr>
        <p:spPr bwMode="auto">
          <a:xfrm>
            <a:off x="12695238" y="3328988"/>
            <a:ext cx="4824412" cy="6265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endParaRPr lang="en-US" sz="4800">
              <a:latin typeface="Helvetica" charset="0"/>
              <a:ea typeface="ヒラギノ角ゴ ProN W3" charset="0"/>
              <a:cs typeface="Amatic SC Regular" charset="0"/>
            </a:endParaRPr>
          </a:p>
          <a:p>
            <a:pPr eaLnBrk="1" hangingPunct="1"/>
            <a:r>
              <a:rPr lang="en-US" sz="4000">
                <a:latin typeface="Helvetica" charset="0"/>
                <a:ea typeface="ヒラギノ角ゴ ProN W3" charset="0"/>
                <a:cs typeface="Amatic SC Regular" charset="0"/>
              </a:rPr>
              <a:t>“</a:t>
            </a:r>
            <a:r>
              <a:rPr lang="en-US" altLang="ja-JP" sz="4000">
                <a:latin typeface="Helvetica" charset="0"/>
                <a:ea typeface="Amatic SC Regular" charset="0"/>
                <a:cs typeface="Helvetica" charset="0"/>
              </a:rPr>
              <a:t>Genetic traits that can cause severe disabilities also provide the giftedness and genius that has produced some of the world</a:t>
            </a:r>
            <a:r>
              <a:rPr lang="en-US" sz="4000">
                <a:latin typeface="Helvetica" charset="0"/>
                <a:ea typeface="Amatic SC Regular" charset="0"/>
                <a:cs typeface="Helvetica" charset="0"/>
              </a:rPr>
              <a:t>’</a:t>
            </a:r>
            <a:r>
              <a:rPr lang="en-US" altLang="ja-JP" sz="4000">
                <a:latin typeface="Helvetica" charset="0"/>
                <a:ea typeface="Amatic SC Regular" charset="0"/>
                <a:cs typeface="Helvetica" charset="0"/>
              </a:rPr>
              <a:t>s greatest art and scientific discoveries.</a:t>
            </a:r>
            <a:r>
              <a:rPr lang="en-US" sz="4000">
                <a:latin typeface="Helvetica" charset="0"/>
                <a:ea typeface="Amatic SC Regular" charset="0"/>
                <a:cs typeface="Helvetica" charset="0"/>
              </a:rPr>
              <a:t>”</a:t>
            </a:r>
            <a:endParaRPr lang="en-US" altLang="ja-JP" sz="4000">
              <a:latin typeface="Helvetica" charset="0"/>
              <a:ea typeface="Amatic SC Regular" charset="0"/>
              <a:cs typeface="Helvetica" charset="0"/>
            </a:endParaRPr>
          </a:p>
          <a:p>
            <a:pPr eaLnBrk="1" hangingPunct="1"/>
            <a:endParaRPr lang="en-US">
              <a:latin typeface="Helvetica" charset="0"/>
              <a:ea typeface="Amatic SC Regular" charset="0"/>
              <a:cs typeface="Helvetica" charset="0"/>
            </a:endParaRPr>
          </a:p>
        </p:txBody>
      </p:sp>
      <p:sp>
        <p:nvSpPr>
          <p:cNvPr id="51205" name="Text Placeholder 27"/>
          <p:cNvSpPr>
            <a:spLocks noGrp="1"/>
          </p:cNvSpPr>
          <p:nvPr>
            <p:ph type="body" sz="quarter" idx="16"/>
          </p:nvPr>
        </p:nvSpPr>
        <p:spPr bwMode="auto">
          <a:xfrm>
            <a:off x="18311813" y="3328988"/>
            <a:ext cx="4824412" cy="6265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000">
                <a:latin typeface="Helvetica" charset="0"/>
                <a:ea typeface="ヒラギノ角ゴ ProN W3" charset="0"/>
                <a:cs typeface="Amatic SC Regular" charset="0"/>
              </a:rPr>
              <a:t>“Who do you think made the first stone spears? The Asperger guy. If you were to get rid of all the autism genetics, there would be no more Silicon Valley.”</a:t>
            </a:r>
          </a:p>
        </p:txBody>
      </p:sp>
      <p:sp>
        <p:nvSpPr>
          <p:cNvPr id="51206" name="Text Placeholder 28"/>
          <p:cNvSpPr>
            <a:spLocks noGrp="1"/>
          </p:cNvSpPr>
          <p:nvPr>
            <p:ph type="body" sz="quarter" idx="17"/>
          </p:nvPr>
        </p:nvSpPr>
        <p:spPr bwMode="auto">
          <a:xfrm>
            <a:off x="1820863" y="10602913"/>
            <a:ext cx="37449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2400">
                <a:latin typeface="Helvetica" charset="0"/>
                <a:ea typeface="ヒラギノ角ゴ ProN W3" charset="0"/>
                <a:cs typeface="Landliebe" charset="0"/>
              </a:rPr>
              <a:t>How Her Brain Works</a:t>
            </a:r>
          </a:p>
        </p:txBody>
      </p:sp>
      <p:sp>
        <p:nvSpPr>
          <p:cNvPr id="51207" name="Text Placeholder 29"/>
          <p:cNvSpPr>
            <a:spLocks noGrp="1"/>
          </p:cNvSpPr>
          <p:nvPr>
            <p:ph type="body" sz="quarter" idx="18"/>
          </p:nvPr>
        </p:nvSpPr>
        <p:spPr bwMode="auto">
          <a:xfrm>
            <a:off x="7510463" y="10602913"/>
            <a:ext cx="37449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atin typeface="Helvetica" charset="0"/>
                <a:ea typeface="ヒラギノ角ゴ ProN W3" charset="0"/>
                <a:cs typeface="Landliebe" charset="0"/>
              </a:rPr>
              <a:t>How She Creates</a:t>
            </a:r>
          </a:p>
        </p:txBody>
      </p:sp>
      <p:sp>
        <p:nvSpPr>
          <p:cNvPr id="51208" name="Text Placeholder 30"/>
          <p:cNvSpPr>
            <a:spLocks noGrp="1"/>
          </p:cNvSpPr>
          <p:nvPr>
            <p:ph type="body" sz="quarter" idx="19"/>
          </p:nvPr>
        </p:nvSpPr>
        <p:spPr bwMode="auto">
          <a:xfrm>
            <a:off x="13198475" y="10602913"/>
            <a:ext cx="3744913"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2400">
                <a:latin typeface="Helvetica" charset="0"/>
                <a:ea typeface="ヒラギノ角ゴ ProN W3" charset="0"/>
                <a:cs typeface="Landliebe" charset="0"/>
              </a:rPr>
              <a:t>On Genetics &amp; Creativity</a:t>
            </a:r>
          </a:p>
        </p:txBody>
      </p:sp>
      <p:sp>
        <p:nvSpPr>
          <p:cNvPr id="51209" name="Text Placeholder 37887"/>
          <p:cNvSpPr>
            <a:spLocks noGrp="1"/>
          </p:cNvSpPr>
          <p:nvPr>
            <p:ph type="body" sz="quarter" idx="20"/>
          </p:nvPr>
        </p:nvSpPr>
        <p:spPr bwMode="auto">
          <a:xfrm>
            <a:off x="18886488" y="10602913"/>
            <a:ext cx="37449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atin typeface="Helvetica" charset="0"/>
                <a:ea typeface="ヒラギノ角ゴ ProN W3" charset="0"/>
                <a:cs typeface="Landliebe" charset="0"/>
              </a:rPr>
              <a:t>On Innovation</a:t>
            </a:r>
          </a:p>
        </p:txBody>
      </p:sp>
      <p:sp>
        <p:nvSpPr>
          <p:cNvPr id="51210" name="Title 24"/>
          <p:cNvSpPr>
            <a:spLocks noGrp="1"/>
          </p:cNvSpPr>
          <p:nvPr>
            <p:ph type="title"/>
          </p:nvPr>
        </p:nvSpPr>
        <p:spPr bwMode="auto">
          <a:xfrm>
            <a:off x="8374063" y="520700"/>
            <a:ext cx="76327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5400">
                <a:solidFill>
                  <a:srgbClr val="FFFFFF"/>
                </a:solidFill>
                <a:latin typeface="Helvetica" charset="0"/>
                <a:ea typeface="ヒラギノ角ゴ ProN W3" charset="0"/>
                <a:cs typeface="ヒラギノ角ゴ ProN W3" charset="0"/>
              </a:rPr>
              <a:t>DR. GRANDIN SAYS:</a:t>
            </a:r>
          </a:p>
        </p:txBody>
      </p:sp>
      <p:sp>
        <p:nvSpPr>
          <p:cNvPr id="51211" name="Date Placeholder 37913"/>
          <p:cNvSpPr>
            <a:spLocks noGrp="1"/>
          </p:cNvSpPr>
          <p:nvPr>
            <p:ph type="dt" sz="quarter" idx="22"/>
          </p:nvPr>
        </p:nvSpPr>
        <p:spPr bwMode="auto">
          <a:xfrm>
            <a:off x="4197350" y="12546013"/>
            <a:ext cx="1223963"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51212" name="Footer Placeholder 37914"/>
          <p:cNvSpPr>
            <a:spLocks noGrp="1"/>
          </p:cNvSpPr>
          <p:nvPr>
            <p:ph type="ftr" sz="quarter" idx="23"/>
          </p:nvPr>
        </p:nvSpPr>
        <p:spPr bwMode="auto">
          <a:xfrm>
            <a:off x="10318750" y="12474575"/>
            <a:ext cx="3816350" cy="585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2800" dirty="0">
                <a:solidFill>
                  <a:srgbClr val="FFFFFF"/>
                </a:solidFill>
                <a:latin typeface="Helvetica" charset="0"/>
              </a:rPr>
              <a:t>Creative </a:t>
            </a:r>
            <a:r>
              <a:rPr lang="de-DE" sz="2800" dirty="0" err="1">
                <a:solidFill>
                  <a:srgbClr val="FFFFFF"/>
                </a:solidFill>
                <a:latin typeface="Helvetica" charset="0"/>
              </a:rPr>
              <a:t>Influences</a:t>
            </a:r>
            <a:endParaRPr lang="en-US" sz="2800" dirty="0">
              <a:solidFill>
                <a:srgbClr val="FFFFFF"/>
              </a:solidFill>
              <a:latin typeface="Helvetica" charset="0"/>
            </a:endParaRPr>
          </a:p>
        </p:txBody>
      </p:sp>
      <p:sp>
        <p:nvSpPr>
          <p:cNvPr id="51213" name="Slide Number Placeholder 37915"/>
          <p:cNvSpPr>
            <a:spLocks noGrp="1"/>
          </p:cNvSpPr>
          <p:nvPr>
            <p:ph type="sldNum" sz="quarter" idx="21"/>
          </p:nvPr>
        </p:nvSpPr>
        <p:spPr>
          <a:xfrm>
            <a:off x="19638963" y="12579350"/>
            <a:ext cx="977973" cy="47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C24F781F-52D2-0A46-BE04-7C0C1D87E343}" type="slidenum">
              <a:rPr lang="en-US" sz="2600">
                <a:solidFill>
                  <a:srgbClr val="FFFFFF"/>
                </a:solidFill>
                <a:latin typeface="Helvetica" charset="0"/>
                <a:ea typeface="ＭＳ Ｐゴシック" charset="0"/>
                <a:cs typeface="ＭＳ Ｐゴシック" charset="0"/>
                <a:sym typeface="Landliebe" charset="0"/>
              </a:rPr>
              <a:pPr/>
              <a:t>11</a:t>
            </a:fld>
            <a:endParaRPr lang="en-US" sz="2600" dirty="0">
              <a:solidFill>
                <a:srgbClr val="FFFFFF"/>
              </a:solidFill>
              <a:latin typeface="Helvetica" charset="0"/>
              <a:ea typeface="ＭＳ Ｐゴシック" charset="0"/>
              <a:cs typeface="ＭＳ Ｐゴシック" charset="0"/>
              <a:sym typeface="Landliebe" charset="0"/>
            </a:endParaRPr>
          </a:p>
        </p:txBody>
      </p:sp>
      <p:pic>
        <p:nvPicPr>
          <p:cNvPr id="512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0" y="1016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3983088" y="12186592"/>
            <a:ext cx="1612900" cy="1104900"/>
          </a:xfrm>
          <a:prstGeom prst="rect">
            <a:avLst/>
          </a:prstGeom>
        </p:spPr>
      </p:pic>
      <p:pic>
        <p:nvPicPr>
          <p:cNvPr id="3" name="Picture 2"/>
          <p:cNvPicPr>
            <a:picLocks noChangeAspect="1"/>
          </p:cNvPicPr>
          <p:nvPr/>
        </p:nvPicPr>
        <p:blipFill>
          <a:blip r:embed="rId3"/>
          <a:stretch>
            <a:fillRect/>
          </a:stretch>
        </p:blipFill>
        <p:spPr>
          <a:xfrm>
            <a:off x="19320792" y="12258600"/>
            <a:ext cx="1612900" cy="1104900"/>
          </a:xfrm>
          <a:prstGeom prst="rect">
            <a:avLst/>
          </a:prstGeom>
        </p:spPr>
      </p:pic>
      <p:pic>
        <p:nvPicPr>
          <p:cNvPr id="17" name="Picture 16"/>
          <p:cNvPicPr>
            <a:picLocks noChangeAspect="1"/>
          </p:cNvPicPr>
          <p:nvPr/>
        </p:nvPicPr>
        <p:blipFill>
          <a:blip r:embed="rId4"/>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1"/>
          <p:cNvSpPr>
            <a:spLocks noGrp="1"/>
          </p:cNvSpPr>
          <p:nvPr>
            <p:ph type="body" sz="quarter" idx="11"/>
          </p:nvPr>
        </p:nvSpPr>
        <p:spPr bwMode="auto">
          <a:xfrm>
            <a:off x="1895475" y="3544888"/>
            <a:ext cx="20666075" cy="669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ja-JP" altLang="en-US" sz="4800" dirty="0">
                <a:latin typeface="Helvetica" charset="0"/>
                <a:ea typeface="ヒラギノ角ゴ ProN W3" charset="0"/>
                <a:cs typeface="Helvetica" charset="0"/>
              </a:rPr>
              <a:t>“</a:t>
            </a:r>
            <a:r>
              <a:rPr lang="en-US" sz="4800" dirty="0">
                <a:latin typeface="Helvetica" charset="0"/>
                <a:ea typeface="ヒラギノ角ゴ ProN W3" charset="0"/>
                <a:cs typeface="Helvetica" charset="0"/>
              </a:rPr>
              <a:t>People feed, shelter, and breed cattle and hogs, and in return the animals provide food and clothing. We must never abuse them, because that would break an ancient contract. We owe it to animals to give them decent living conditions and a painless death.</a:t>
            </a:r>
            <a:r>
              <a:rPr lang="ja-JP" altLang="en-US" sz="4800" dirty="0">
                <a:latin typeface="Helvetica" charset="0"/>
                <a:ea typeface="ヒラギノ角ゴ ProN W3" charset="0"/>
                <a:cs typeface="Helvetica" charset="0"/>
              </a:rPr>
              <a:t>”</a:t>
            </a:r>
            <a:r>
              <a:rPr lang="en-US" sz="4800" dirty="0">
                <a:latin typeface="Helvetica" charset="0"/>
                <a:ea typeface="ヒラギノ角ゴ ProN W3" charset="0"/>
                <a:cs typeface="Helvetica" charset="0"/>
              </a:rPr>
              <a:t> </a:t>
            </a:r>
          </a:p>
          <a:p>
            <a:r>
              <a:rPr lang="en-US" sz="4400" dirty="0">
                <a:latin typeface="Helvetica" charset="0"/>
                <a:ea typeface="ヒラギノ角ゴ ProN W3" charset="0"/>
                <a:cs typeface="Helvetica" charset="0"/>
              </a:rPr>
              <a:t>– Temple </a:t>
            </a:r>
            <a:r>
              <a:rPr lang="en-US" sz="4400" dirty="0" err="1">
                <a:latin typeface="Helvetica" charset="0"/>
                <a:ea typeface="ヒラギノ角ゴ ProN W3" charset="0"/>
                <a:cs typeface="Helvetica" charset="0"/>
              </a:rPr>
              <a:t>Grandin,</a:t>
            </a:r>
            <a:r>
              <a:rPr lang="en-US" sz="4400" i="1" dirty="0" err="1">
                <a:latin typeface="Helvetica" charset="0"/>
                <a:ea typeface="ヒラギノ角ゴ ProN W3" charset="0"/>
                <a:cs typeface="Helvetica" charset="0"/>
                <a:hlinkClick r:id="rId2"/>
              </a:rPr>
              <a:t>Thinking</a:t>
            </a:r>
            <a:r>
              <a:rPr lang="en-US" sz="4400" i="1" dirty="0">
                <a:latin typeface="Helvetica" charset="0"/>
                <a:ea typeface="ヒラギノ角ゴ ProN W3" charset="0"/>
                <a:cs typeface="Helvetica" charset="0"/>
                <a:hlinkClick r:id="rId2"/>
              </a:rPr>
              <a:t> in Pictures: My Life with </a:t>
            </a:r>
            <a:r>
              <a:rPr lang="en-US" sz="4400" i="1" dirty="0" smtClean="0">
                <a:latin typeface="Helvetica" charset="0"/>
                <a:ea typeface="ヒラギノ角ゴ ProN W3" charset="0"/>
                <a:cs typeface="Helvetica" charset="0"/>
                <a:hlinkClick r:id="rId2"/>
              </a:rPr>
              <a:t>Autism</a:t>
            </a:r>
            <a:endParaRPr lang="en-US" sz="4400" i="1" dirty="0">
              <a:latin typeface="Helvetica" charset="0"/>
              <a:ea typeface="ヒラギノ角ゴ ProN W3" charset="0"/>
              <a:cs typeface="Helvetica" charset="0"/>
            </a:endParaRPr>
          </a:p>
        </p:txBody>
      </p:sp>
      <p:sp>
        <p:nvSpPr>
          <p:cNvPr id="3" name="Title 2"/>
          <p:cNvSpPr>
            <a:spLocks noGrp="1"/>
          </p:cNvSpPr>
          <p:nvPr>
            <p:ph type="title"/>
          </p:nvPr>
        </p:nvSpPr>
        <p:spPr>
          <a:xfrm>
            <a:off x="8375650" y="520700"/>
            <a:ext cx="7632700" cy="1584325"/>
          </a:xfrm>
        </p:spPr>
        <p:txBody>
          <a:bodyPr/>
          <a:lstStyle/>
          <a:p>
            <a:pPr>
              <a:defRPr/>
            </a:pPr>
            <a:r>
              <a:rPr lang="en-US" sz="4800" dirty="0" smtClean="0">
                <a:solidFill>
                  <a:srgbClr val="FFFFFF"/>
                </a:solidFill>
                <a:latin typeface="Helvetica" panose="020B0604020202020204" pitchFamily="34" charset="0"/>
                <a:cs typeface="Helvetica" panose="020B0604020202020204" pitchFamily="34" charset="0"/>
                <a:sym typeface="Gill Sans" pitchFamily="-83" charset="0"/>
              </a:rPr>
              <a:t>DR. GRANDIN SAYS</a:t>
            </a:r>
            <a:endParaRPr lang="en-US" sz="4800" dirty="0">
              <a:solidFill>
                <a:srgbClr val="FFFFFF"/>
              </a:solidFill>
              <a:latin typeface="Helvetica" panose="020B0604020202020204" pitchFamily="34" charset="0"/>
              <a:cs typeface="Helvetica" panose="020B0604020202020204" pitchFamily="34" charset="0"/>
              <a:sym typeface="Gill Sans" pitchFamily="-83" charset="0"/>
            </a:endParaRPr>
          </a:p>
        </p:txBody>
      </p:sp>
      <p:sp>
        <p:nvSpPr>
          <p:cNvPr id="52228" name="Slide Number Placeholder 3"/>
          <p:cNvSpPr>
            <a:spLocks noGrp="1"/>
          </p:cNvSpPr>
          <p:nvPr>
            <p:ph type="sldNum" sz="quarter" idx="12"/>
          </p:nvPr>
        </p:nvSpPr>
        <p:spPr>
          <a:xfrm>
            <a:off x="19640550" y="12580938"/>
            <a:ext cx="904378" cy="5417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AEF33795-A00D-824E-9AA8-C1C35C68FF06}" type="slidenum">
              <a:rPr lang="en-US" sz="2600">
                <a:solidFill>
                  <a:srgbClr val="FFFFFF"/>
                </a:solidFill>
                <a:latin typeface="Helvetica" charset="0"/>
                <a:ea typeface="ＭＳ Ｐゴシック" charset="0"/>
                <a:cs typeface="Helvetica" charset="0"/>
                <a:sym typeface="Landliebe" charset="0"/>
              </a:rPr>
              <a:pPr/>
              <a:t>12</a:t>
            </a:fld>
            <a:endParaRPr lang="en-US" sz="2600" dirty="0">
              <a:solidFill>
                <a:srgbClr val="FFFFFF"/>
              </a:solidFill>
              <a:latin typeface="Helvetica" charset="0"/>
              <a:ea typeface="ＭＳ Ｐゴシック" charset="0"/>
              <a:cs typeface="Helvetica" charset="0"/>
              <a:sym typeface="Landliebe" charset="0"/>
            </a:endParaRPr>
          </a:p>
        </p:txBody>
      </p:sp>
      <p:sp>
        <p:nvSpPr>
          <p:cNvPr id="52229"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400" dirty="0">
                <a:solidFill>
                  <a:srgbClr val="FFFFFF"/>
                </a:solidFill>
                <a:latin typeface="Helvetica" charset="0"/>
                <a:cs typeface="Helvetica" charset="0"/>
              </a:rPr>
              <a:t>April 28</a:t>
            </a:r>
          </a:p>
        </p:txBody>
      </p:sp>
      <p:sp>
        <p:nvSpPr>
          <p:cNvPr id="52230" name="Footer Placeholder 5"/>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cs typeface="Helvetica" charset="0"/>
              </a:rPr>
              <a:t>Creative </a:t>
            </a:r>
            <a:r>
              <a:rPr lang="de-DE" sz="3000" dirty="0" err="1">
                <a:solidFill>
                  <a:srgbClr val="FFFFFF"/>
                </a:solidFill>
                <a:latin typeface="Helvetica" charset="0"/>
                <a:cs typeface="Helvetica" charset="0"/>
              </a:rPr>
              <a:t>Influences</a:t>
            </a:r>
            <a:endParaRPr lang="en-US" sz="3000" dirty="0">
              <a:solidFill>
                <a:srgbClr val="FFFFFF"/>
              </a:solidFill>
              <a:latin typeface="Helvetica" charset="0"/>
              <a:cs typeface="Helvetica"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3983088" y="12186592"/>
            <a:ext cx="1612900" cy="1104900"/>
          </a:xfrm>
          <a:prstGeom prst="rect">
            <a:avLst/>
          </a:prstGeom>
        </p:spPr>
      </p:pic>
      <p:pic>
        <p:nvPicPr>
          <p:cNvPr id="4" name="Picture 3"/>
          <p:cNvPicPr>
            <a:picLocks noChangeAspect="1"/>
          </p:cNvPicPr>
          <p:nvPr/>
        </p:nvPicPr>
        <p:blipFill>
          <a:blip r:embed="rId4"/>
          <a:stretch>
            <a:fillRect/>
          </a:stretch>
        </p:blipFill>
        <p:spPr>
          <a:xfrm>
            <a:off x="19292068" y="12258600"/>
            <a:ext cx="1612900" cy="1104900"/>
          </a:xfrm>
          <a:prstGeom prst="rect">
            <a:avLst/>
          </a:prstGeom>
        </p:spPr>
      </p:pic>
      <p:pic>
        <p:nvPicPr>
          <p:cNvPr id="10" name="Picture 9"/>
          <p:cNvPicPr>
            <a:picLocks noChangeAspect="1"/>
          </p:cNvPicPr>
          <p:nvPr/>
        </p:nvPicPr>
        <p:blipFill>
          <a:blip r:embed="rId5"/>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2"/>
          </p:nvPr>
        </p:nvSpPr>
        <p:spPr>
          <a:xfrm>
            <a:off x="19640550" y="12580938"/>
            <a:ext cx="832370" cy="5417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F26644B8-BD6F-4C46-BF12-22F2955DDA64}" type="slidenum">
              <a:rPr lang="en-US" sz="2600">
                <a:solidFill>
                  <a:srgbClr val="FFFFFF"/>
                </a:solidFill>
                <a:latin typeface="Helvetica"/>
                <a:ea typeface="ＭＳ Ｐゴシック" charset="0"/>
                <a:cs typeface="Helvetica"/>
                <a:sym typeface="Landliebe" charset="0"/>
              </a:rPr>
              <a:pPr/>
              <a:t>13</a:t>
            </a:fld>
            <a:endParaRPr lang="en-US" sz="2600" dirty="0">
              <a:solidFill>
                <a:srgbClr val="FFFFFF"/>
              </a:solidFill>
              <a:latin typeface="Helvetica"/>
              <a:ea typeface="ＭＳ Ｐゴシック" charset="0"/>
              <a:cs typeface="Helvetica"/>
              <a:sym typeface="Landliebe" charset="0"/>
            </a:endParaRPr>
          </a:p>
        </p:txBody>
      </p:sp>
      <p:sp>
        <p:nvSpPr>
          <p:cNvPr id="6" name="Title 5"/>
          <p:cNvSpPr>
            <a:spLocks noGrp="1"/>
          </p:cNvSpPr>
          <p:nvPr>
            <p:ph type="ctrTitle"/>
          </p:nvPr>
        </p:nvSpPr>
        <p:spPr>
          <a:xfrm>
            <a:off x="4198938" y="5202238"/>
            <a:ext cx="16057562" cy="2940050"/>
          </a:xfrm>
        </p:spPr>
        <p:txBody>
          <a:bodyPr wrap="square" lIns="91440" tIns="45720" rIns="91440" bIns="45720" numCol="1" anchorCtr="0" compatLnSpc="1">
            <a:prstTxWarp prst="textNoShape">
              <a:avLst/>
            </a:prstTxWarp>
          </a:bodyPr>
          <a:lstStyle/>
          <a:p>
            <a:pPr eaLnBrk="1" hangingPunct="1">
              <a:defRPr/>
            </a:pPr>
            <a:r>
              <a:rPr lang="en-US" altLang="en-US" sz="8800" b="1" smtClean="0">
                <a:latin typeface="Helvetica" pitchFamily="-83" charset="0"/>
                <a:ea typeface="Amatic SC Regular" charset="0"/>
                <a:sym typeface="Gill Sans" pitchFamily="-83" charset="0"/>
              </a:rPr>
              <a:t>ENVIRONMENT</a:t>
            </a:r>
          </a:p>
        </p:txBody>
      </p:sp>
      <p:sp>
        <p:nvSpPr>
          <p:cNvPr id="53252" name="Text Placeholder 2"/>
          <p:cNvSpPr>
            <a:spLocks noGrp="1"/>
          </p:cNvSpPr>
          <p:nvPr>
            <p:ph type="body" sz="quarter" idx="11"/>
          </p:nvPr>
        </p:nvSpPr>
        <p:spPr bwMode="auto">
          <a:xfrm>
            <a:off x="4127500" y="2897188"/>
            <a:ext cx="6696075"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b="1">
                <a:latin typeface="Helvetica" charset="0"/>
                <a:ea typeface="ヒラギノ角ゴ ProN W3" charset="0"/>
                <a:cs typeface="Landliebe" charset="0"/>
              </a:rPr>
              <a:t>Gallery No.  2</a:t>
            </a:r>
          </a:p>
        </p:txBody>
      </p:sp>
      <p:sp>
        <p:nvSpPr>
          <p:cNvPr id="53253" name="Date Placeholder 6"/>
          <p:cNvSpPr>
            <a:spLocks noGrp="1"/>
          </p:cNvSpPr>
          <p:nvPr>
            <p:ph type="dt" sz="quarter" idx="14"/>
          </p:nvPr>
        </p:nvSpPr>
        <p:spPr bwMode="auto">
          <a:xfrm>
            <a:off x="4198938" y="12546013"/>
            <a:ext cx="1296987"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53254" name="Footer Placeholder 7"/>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3000">
                <a:solidFill>
                  <a:srgbClr val="FFFFFF"/>
                </a:solidFill>
                <a:latin typeface="Helvetica" charset="0"/>
              </a:rPr>
              <a:t>Creative Influences</a:t>
            </a:r>
          </a:p>
        </p:txBody>
      </p:sp>
      <p:pic>
        <p:nvPicPr>
          <p:cNvPr id="2" name="Picture 1"/>
          <p:cNvPicPr>
            <a:picLocks noChangeAspect="1"/>
          </p:cNvPicPr>
          <p:nvPr/>
        </p:nvPicPr>
        <p:blipFill>
          <a:blip r:embed="rId2"/>
          <a:stretch>
            <a:fillRect/>
          </a:stretch>
        </p:blipFill>
        <p:spPr>
          <a:xfrm>
            <a:off x="4055096" y="12186592"/>
            <a:ext cx="1612900" cy="1104900"/>
          </a:xfrm>
          <a:prstGeom prst="rect">
            <a:avLst/>
          </a:prstGeom>
        </p:spPr>
      </p:pic>
      <p:pic>
        <p:nvPicPr>
          <p:cNvPr id="3" name="Picture 2"/>
          <p:cNvPicPr>
            <a:picLocks noChangeAspect="1"/>
          </p:cNvPicPr>
          <p:nvPr/>
        </p:nvPicPr>
        <p:blipFill>
          <a:blip r:embed="rId2"/>
          <a:stretch>
            <a:fillRect/>
          </a:stretch>
        </p:blipFill>
        <p:spPr>
          <a:xfrm>
            <a:off x="19248784" y="12258600"/>
            <a:ext cx="1612900" cy="1104900"/>
          </a:xfrm>
          <a:prstGeom prst="rect">
            <a:avLst/>
          </a:prstGeom>
        </p:spPr>
      </p:pic>
      <p:pic>
        <p:nvPicPr>
          <p:cNvPr id="9" name="Picture 8"/>
          <p:cNvPicPr>
            <a:picLocks noChangeAspect="1"/>
          </p:cNvPicPr>
          <p:nvPr/>
        </p:nvPicPr>
        <p:blipFill>
          <a:blip r:embed="rId3"/>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1"/>
          </p:nvPr>
        </p:nvSpPr>
        <p:spPr/>
        <p:txBody>
          <a:bodyPr/>
          <a:lstStyle/>
          <a:p>
            <a:pPr marL="0" indent="0">
              <a:buFont typeface="Wingdings" charset="2"/>
              <a:buNone/>
              <a:defRPr/>
            </a:pPr>
            <a:r>
              <a:rPr lang="en-US" sz="4400" b="1" dirty="0" smtClean="0">
                <a:latin typeface="Helvetica"/>
                <a:cs typeface="Helvetica"/>
              </a:rPr>
              <a:t>What construes an “environment?”</a:t>
            </a:r>
          </a:p>
          <a:p>
            <a:pPr>
              <a:defRPr/>
            </a:pPr>
            <a:r>
              <a:rPr lang="en-US" sz="5400" dirty="0" smtClean="0">
                <a:latin typeface="Helvetica"/>
                <a:cs typeface="Helvetica"/>
              </a:rPr>
              <a:t>The physical setting</a:t>
            </a:r>
          </a:p>
          <a:p>
            <a:pPr>
              <a:defRPr/>
            </a:pPr>
            <a:r>
              <a:rPr lang="en-US" sz="5400" dirty="0" smtClean="0">
                <a:latin typeface="Helvetica"/>
                <a:cs typeface="Helvetica"/>
              </a:rPr>
              <a:t>The family</a:t>
            </a:r>
          </a:p>
          <a:p>
            <a:pPr>
              <a:defRPr/>
            </a:pPr>
            <a:r>
              <a:rPr lang="en-US" sz="5400" dirty="0" smtClean="0">
                <a:latin typeface="Helvetica"/>
                <a:cs typeface="Helvetica"/>
              </a:rPr>
              <a:t>The school or workplace</a:t>
            </a:r>
          </a:p>
          <a:p>
            <a:pPr>
              <a:defRPr/>
            </a:pPr>
            <a:r>
              <a:rPr lang="en-US" sz="5400" dirty="0" smtClean="0">
                <a:latin typeface="Helvetica"/>
                <a:cs typeface="Helvetica"/>
              </a:rPr>
              <a:t>The field of endeavor</a:t>
            </a:r>
          </a:p>
          <a:p>
            <a:pPr>
              <a:defRPr/>
            </a:pPr>
            <a:endParaRPr lang="en-US" sz="5400" dirty="0" smtClean="0">
              <a:latin typeface="Helvetica"/>
              <a:cs typeface="Helvetica"/>
            </a:endParaRPr>
          </a:p>
          <a:p>
            <a:pPr>
              <a:defRPr/>
            </a:pPr>
            <a:r>
              <a:rPr lang="en-US" sz="5400" dirty="0" smtClean="0">
                <a:latin typeface="Helvetica"/>
                <a:cs typeface="Helvetica"/>
              </a:rPr>
              <a:t>The culture</a:t>
            </a:r>
          </a:p>
          <a:p>
            <a:pPr>
              <a:buFont typeface="Wingdings" charset="2"/>
              <a:buNone/>
              <a:defRPr/>
            </a:pPr>
            <a:r>
              <a:rPr lang="en-US" sz="5000" dirty="0" smtClean="0">
                <a:latin typeface="Helvetica"/>
                <a:cs typeface="Helvetica"/>
              </a:rPr>
              <a:t>	</a:t>
            </a:r>
            <a:r>
              <a:rPr lang="en-US" sz="4400" dirty="0" smtClean="0">
                <a:latin typeface="Helvetica"/>
                <a:cs typeface="Helvetica"/>
              </a:rPr>
              <a:t>−learned and socially transmitted</a:t>
            </a:r>
          </a:p>
          <a:p>
            <a:pPr>
              <a:buFont typeface="Wingdings" charset="2"/>
              <a:buNone/>
              <a:defRPr/>
            </a:pPr>
            <a:r>
              <a:rPr lang="en-US" sz="4400" dirty="0" smtClean="0">
                <a:latin typeface="Helvetica"/>
                <a:cs typeface="Helvetica"/>
              </a:rPr>
              <a:t>	−often identified at the societal level</a:t>
            </a:r>
          </a:p>
          <a:p>
            <a:pPr>
              <a:buFont typeface="Wingdings" charset="2"/>
              <a:buNone/>
              <a:defRPr/>
            </a:pPr>
            <a:r>
              <a:rPr lang="en-US" sz="4400" dirty="0" smtClean="0">
                <a:latin typeface="Helvetica"/>
                <a:cs typeface="Helvetica"/>
              </a:rPr>
              <a:t>	−follows geopolitical boundaries</a:t>
            </a:r>
            <a:endParaRPr lang="en-US" sz="4400" dirty="0">
              <a:latin typeface="Helvetica"/>
              <a:cs typeface="Helvetica"/>
            </a:endParaRPr>
          </a:p>
        </p:txBody>
      </p:sp>
      <p:sp>
        <p:nvSpPr>
          <p:cNvPr id="6" name="Title 5"/>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a:defRPr/>
            </a:pPr>
            <a:r>
              <a:rPr lang="en-US" altLang="en-US" sz="4000" dirty="0" smtClean="0">
                <a:solidFill>
                  <a:srgbClr val="FFFFFF"/>
                </a:solidFill>
                <a:latin typeface="Helvetica" pitchFamily="-83" charset="0"/>
                <a:cs typeface="Helvetica" pitchFamily="-83" charset="0"/>
                <a:sym typeface="Gill Sans" pitchFamily="-83" charset="0"/>
              </a:rPr>
              <a:t>ENVIRONMENT:</a:t>
            </a:r>
            <a:br>
              <a:rPr lang="en-US" altLang="en-US" sz="4000" dirty="0" smtClean="0">
                <a:solidFill>
                  <a:srgbClr val="FFFFFF"/>
                </a:solidFill>
                <a:latin typeface="Helvetica" pitchFamily="-83" charset="0"/>
                <a:cs typeface="Helvetica" pitchFamily="-83" charset="0"/>
                <a:sym typeface="Gill Sans" pitchFamily="-83" charset="0"/>
              </a:rPr>
            </a:br>
            <a:r>
              <a:rPr lang="en-US" altLang="en-US" sz="4000" dirty="0" smtClean="0">
                <a:solidFill>
                  <a:srgbClr val="FFFFFF"/>
                </a:solidFill>
                <a:latin typeface="Helvetica" pitchFamily="-83" charset="0"/>
                <a:cs typeface="Helvetica" pitchFamily="-83" charset="0"/>
                <a:sym typeface="Gill Sans" pitchFamily="-83" charset="0"/>
              </a:rPr>
              <a:t>Definitions &amp; </a:t>
            </a:r>
            <a:r>
              <a:rPr lang="en-US" altLang="en-US" sz="4000" dirty="0" smtClean="0">
                <a:solidFill>
                  <a:srgbClr val="FFFFFF"/>
                </a:solidFill>
                <a:latin typeface="Helvetica" pitchFamily="-83" charset="0"/>
                <a:cs typeface="Helvetica" pitchFamily="-83" charset="0"/>
                <a:sym typeface="Gill Sans" pitchFamily="-83" charset="0"/>
              </a:rPr>
              <a:t>Perceptions</a:t>
            </a:r>
          </a:p>
        </p:txBody>
      </p:sp>
      <p:sp>
        <p:nvSpPr>
          <p:cNvPr id="54276" name="Slide Number Placeholder 6"/>
          <p:cNvSpPr>
            <a:spLocks noGrp="1"/>
          </p:cNvSpPr>
          <p:nvPr>
            <p:ph type="sldNum" sz="quarter" idx="12"/>
          </p:nvPr>
        </p:nvSpPr>
        <p:spPr>
          <a:xfrm>
            <a:off x="19640550" y="12580938"/>
            <a:ext cx="904378" cy="5417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A6765A62-1C11-6B47-B03D-D5A2C0FF7521}" type="slidenum">
              <a:rPr lang="en-US" sz="2600">
                <a:solidFill>
                  <a:srgbClr val="FFFFFF"/>
                </a:solidFill>
                <a:latin typeface="Helvetica"/>
                <a:ea typeface="ＭＳ Ｐゴシック" charset="0"/>
                <a:cs typeface="Helvetica"/>
                <a:sym typeface="Landliebe" charset="0"/>
              </a:rPr>
              <a:pPr/>
              <a:t>14</a:t>
            </a:fld>
            <a:endParaRPr lang="en-US" sz="2600" dirty="0">
              <a:solidFill>
                <a:srgbClr val="FFFFFF"/>
              </a:solidFill>
              <a:latin typeface="Helvetica"/>
              <a:ea typeface="ＭＳ Ｐゴシック" charset="0"/>
              <a:cs typeface="Helvetica"/>
              <a:sym typeface="Landliebe" charset="0"/>
            </a:endParaRPr>
          </a:p>
        </p:txBody>
      </p:sp>
      <p:sp>
        <p:nvSpPr>
          <p:cNvPr id="54277" name="Date Placeholder 7"/>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54278" name="Footer Placeholder 8"/>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3983088" y="12186592"/>
            <a:ext cx="1612900" cy="1104900"/>
          </a:xfrm>
          <a:prstGeom prst="rect">
            <a:avLst/>
          </a:prstGeom>
        </p:spPr>
      </p:pic>
      <p:pic>
        <p:nvPicPr>
          <p:cNvPr id="3" name="Picture 2"/>
          <p:cNvPicPr>
            <a:picLocks noChangeAspect="1"/>
          </p:cNvPicPr>
          <p:nvPr/>
        </p:nvPicPr>
        <p:blipFill>
          <a:blip r:embed="rId3"/>
          <a:stretch>
            <a:fillRect/>
          </a:stretch>
        </p:blipFill>
        <p:spPr>
          <a:xfrm>
            <a:off x="19320792" y="12330608"/>
            <a:ext cx="1612900" cy="1104900"/>
          </a:xfrm>
          <a:prstGeom prst="rect">
            <a:avLst/>
          </a:prstGeom>
        </p:spPr>
      </p:pic>
      <p:pic>
        <p:nvPicPr>
          <p:cNvPr id="10" name="Picture 9"/>
          <p:cNvPicPr>
            <a:picLocks noChangeAspect="1"/>
          </p:cNvPicPr>
          <p:nvPr/>
        </p:nvPicPr>
        <p:blipFill>
          <a:blip r:embed="rId4"/>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1"/>
          <p:cNvSpPr>
            <a:spLocks noGrp="1"/>
          </p:cNvSpPr>
          <p:nvPr>
            <p:ph type="body" sz="quarter" idx="11"/>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400">
                <a:latin typeface="Helvetica" charset="0"/>
                <a:ea typeface="ヒラギノ角ゴ ProN W3" charset="0"/>
                <a:cs typeface="Amatic SC Regular" charset="0"/>
              </a:rPr>
              <a:t>Western Conceptions of Creativity</a:t>
            </a:r>
          </a:p>
        </p:txBody>
      </p:sp>
      <p:sp>
        <p:nvSpPr>
          <p:cNvPr id="55299" name="Text Placeholder 2"/>
          <p:cNvSpPr>
            <a:spLocks noGrp="1"/>
          </p:cNvSpPr>
          <p:nvPr>
            <p:ph type="body" sz="quarter" idx="12"/>
          </p:nvPr>
        </p:nvSpPr>
        <p:spPr bwMode="auto">
          <a:xfrm>
            <a:off x="12984163" y="3544888"/>
            <a:ext cx="8785225"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400">
                <a:latin typeface="Helvetica" charset="0"/>
                <a:ea typeface="ヒラギノ角ゴ ProN W3" charset="0"/>
                <a:cs typeface="Amatic SC Regular" charset="0"/>
              </a:rPr>
              <a:t>Eastern Conceptions of Creativity</a:t>
            </a:r>
          </a:p>
        </p:txBody>
      </p:sp>
      <p:sp>
        <p:nvSpPr>
          <p:cNvPr id="55300" name="Text Placeholder 3"/>
          <p:cNvSpPr>
            <a:spLocks noGrp="1"/>
          </p:cNvSpPr>
          <p:nvPr>
            <p:ph type="body" sz="quarter" idx="13"/>
          </p:nvPr>
        </p:nvSpPr>
        <p:spPr bwMode="auto">
          <a:xfrm>
            <a:off x="2398713" y="4986338"/>
            <a:ext cx="8856662"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3600">
                <a:latin typeface="Helvetica" charset="0"/>
                <a:ea typeface="ヒラギノ角ゴ ProN W3" charset="0"/>
                <a:cs typeface="Amatic SC Regular" charset="0"/>
              </a:rPr>
              <a:t>-Defined as the ability to produce work that is novel and appropriate (Stein, 1953).</a:t>
            </a:r>
          </a:p>
          <a:p>
            <a:r>
              <a:rPr lang="en-US" sz="3600">
                <a:latin typeface="Helvetica" charset="0"/>
                <a:ea typeface="ヒラギノ角ゴ ProN W3" charset="0"/>
                <a:cs typeface="Amatic SC Regular" charset="0"/>
              </a:rPr>
              <a:t>-Has a relationship to an observable product (Hughes &amp; Drew, 1984).</a:t>
            </a:r>
          </a:p>
          <a:p>
            <a:r>
              <a:rPr lang="en-US" sz="3600">
                <a:latin typeface="Helvetica" charset="0"/>
                <a:ea typeface="ヒラギノ角ゴ ProN W3" charset="0"/>
                <a:cs typeface="Amatic SC Regular" charset="0"/>
              </a:rPr>
              <a:t>-Can be assessed by an appropriate group of judges, either peers or experts (Lubart, 1990).</a:t>
            </a:r>
          </a:p>
        </p:txBody>
      </p:sp>
      <p:sp>
        <p:nvSpPr>
          <p:cNvPr id="55301" name="Text Placeholder 4"/>
          <p:cNvSpPr>
            <a:spLocks noGrp="1"/>
          </p:cNvSpPr>
          <p:nvPr>
            <p:ph type="body" sz="quarter" idx="14"/>
          </p:nvPr>
        </p:nvSpPr>
        <p:spPr bwMode="auto">
          <a:xfrm>
            <a:off x="12984163" y="4986338"/>
            <a:ext cx="8785225"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3600">
                <a:latin typeface="Helvetica" charset="0"/>
                <a:ea typeface="ヒラギノ角ゴ ProN W3" charset="0"/>
                <a:cs typeface="Amatic SC Regular" charset="0"/>
              </a:rPr>
              <a:t>-Less focused on Innovative Products.</a:t>
            </a:r>
          </a:p>
          <a:p>
            <a:r>
              <a:rPr lang="en-US" sz="3600">
                <a:latin typeface="Helvetica" charset="0"/>
                <a:ea typeface="ヒラギノ角ゴ ProN W3" charset="0"/>
                <a:cs typeface="Amatic SC Regular" charset="0"/>
              </a:rPr>
              <a:t>-Involves a state of personal fulfillment, a connection to a primordial realm, or the expression of an inner essence or ultimate reality (Lubart, 1990).</a:t>
            </a:r>
          </a:p>
          <a:p>
            <a:r>
              <a:rPr lang="en-US" sz="3600">
                <a:latin typeface="Helvetica" charset="0"/>
                <a:ea typeface="ヒラギノ角ゴ ProN W3" charset="0"/>
                <a:cs typeface="Amatic SC Regular" charset="0"/>
              </a:rPr>
              <a:t>-Connected more to the idea of self-actualization.</a:t>
            </a:r>
          </a:p>
        </p:txBody>
      </p:sp>
      <p:sp>
        <p:nvSpPr>
          <p:cNvPr id="6" name="Title 5"/>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a:defRPr/>
            </a:pPr>
            <a:r>
              <a:rPr lang="en-US" altLang="en-US" sz="4400" dirty="0" smtClean="0">
                <a:solidFill>
                  <a:srgbClr val="FFFFFF"/>
                </a:solidFill>
                <a:latin typeface="Helvetica"/>
                <a:cs typeface="Helvetica"/>
                <a:sym typeface="Gill Sans" pitchFamily="-83" charset="0"/>
              </a:rPr>
              <a:t>ENVIRONMENT</a:t>
            </a:r>
            <a:r>
              <a:rPr lang="en-US" altLang="en-US" sz="4400" dirty="0" smtClean="0">
                <a:solidFill>
                  <a:srgbClr val="FFFFFF"/>
                </a:solidFill>
                <a:latin typeface="Helvetica"/>
                <a:cs typeface="Helvetica"/>
                <a:sym typeface="Gill Sans" pitchFamily="-83" charset="0"/>
              </a:rPr>
              <a:t>:</a:t>
            </a:r>
            <a:br>
              <a:rPr lang="en-US" altLang="en-US" sz="4400" dirty="0" smtClean="0">
                <a:solidFill>
                  <a:srgbClr val="FFFFFF"/>
                </a:solidFill>
                <a:latin typeface="Helvetica"/>
                <a:cs typeface="Helvetica"/>
                <a:sym typeface="Gill Sans" pitchFamily="-83" charset="0"/>
              </a:rPr>
            </a:br>
            <a:r>
              <a:rPr lang="en-US" altLang="en-US" sz="4400" dirty="0" smtClean="0">
                <a:solidFill>
                  <a:srgbClr val="FFFFFF"/>
                </a:solidFill>
                <a:latin typeface="Helvetica"/>
                <a:cs typeface="Helvetica"/>
                <a:sym typeface="Gill Sans" pitchFamily="-83" charset="0"/>
              </a:rPr>
              <a:t> </a:t>
            </a:r>
            <a:r>
              <a:rPr lang="en-US" altLang="en-US" sz="4400" dirty="0" smtClean="0">
                <a:solidFill>
                  <a:srgbClr val="FFFFFF"/>
                </a:solidFill>
                <a:latin typeface="Helvetica"/>
                <a:cs typeface="Helvetica"/>
                <a:sym typeface="Gill Sans" pitchFamily="-83" charset="0"/>
              </a:rPr>
              <a:t>Cultural Perceptions</a:t>
            </a:r>
          </a:p>
        </p:txBody>
      </p:sp>
      <p:sp>
        <p:nvSpPr>
          <p:cNvPr id="55303" name="Slide Number Placeholder 6"/>
          <p:cNvSpPr>
            <a:spLocks noGrp="1"/>
          </p:cNvSpPr>
          <p:nvPr>
            <p:ph type="sldNum" sz="quarter" idx="15"/>
          </p:nvPr>
        </p:nvSpPr>
        <p:spPr>
          <a:xfrm>
            <a:off x="19640550" y="12580938"/>
            <a:ext cx="976386" cy="5417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9E69CF41-13A1-E844-A726-97B691C57C97}" type="slidenum">
              <a:rPr lang="en-US" sz="2600">
                <a:solidFill>
                  <a:srgbClr val="FFFFFF"/>
                </a:solidFill>
                <a:latin typeface="Helvetica"/>
                <a:ea typeface="ＭＳ Ｐゴシック" charset="0"/>
                <a:cs typeface="Helvetica"/>
                <a:sym typeface="Landliebe" charset="0"/>
              </a:rPr>
              <a:pPr/>
              <a:t>15</a:t>
            </a:fld>
            <a:endParaRPr lang="en-US" sz="2600" dirty="0">
              <a:solidFill>
                <a:srgbClr val="FFFFFF"/>
              </a:solidFill>
              <a:latin typeface="Helvetica"/>
              <a:ea typeface="ＭＳ Ｐゴシック" charset="0"/>
              <a:cs typeface="Helvetica"/>
              <a:sym typeface="Landliebe" charset="0"/>
            </a:endParaRPr>
          </a:p>
        </p:txBody>
      </p:sp>
      <p:sp>
        <p:nvSpPr>
          <p:cNvPr id="55304" name="Date Placeholder 7"/>
          <p:cNvSpPr>
            <a:spLocks noGrp="1"/>
          </p:cNvSpPr>
          <p:nvPr>
            <p:ph type="dt"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55305" name="Footer Placeholder 8"/>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a:cs typeface="Helvetica"/>
              </a:rPr>
              <a:t>Creative </a:t>
            </a:r>
            <a:r>
              <a:rPr lang="de-DE" sz="3000" dirty="0" err="1">
                <a:solidFill>
                  <a:srgbClr val="FFFFFF"/>
                </a:solidFill>
                <a:latin typeface="Helvetica"/>
                <a:cs typeface="Helvetica"/>
              </a:rPr>
              <a:t>Influences</a:t>
            </a:r>
            <a:endParaRPr lang="en-US" sz="3000" dirty="0">
              <a:solidFill>
                <a:srgbClr val="FFFFFF"/>
              </a:solidFill>
              <a:latin typeface="Helvetica"/>
              <a:cs typeface="Helvetica"/>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4055096" y="12186592"/>
            <a:ext cx="1612900" cy="1104900"/>
          </a:xfrm>
          <a:prstGeom prst="rect">
            <a:avLst/>
          </a:prstGeom>
        </p:spPr>
      </p:pic>
      <p:pic>
        <p:nvPicPr>
          <p:cNvPr id="3" name="Picture 2"/>
          <p:cNvPicPr>
            <a:picLocks noChangeAspect="1"/>
          </p:cNvPicPr>
          <p:nvPr/>
        </p:nvPicPr>
        <p:blipFill>
          <a:blip r:embed="rId3"/>
          <a:stretch>
            <a:fillRect/>
          </a:stretch>
        </p:blipFill>
        <p:spPr>
          <a:xfrm>
            <a:off x="19320792" y="12330608"/>
            <a:ext cx="1612900" cy="1104900"/>
          </a:xfrm>
          <a:prstGeom prst="rect">
            <a:avLst/>
          </a:prstGeom>
        </p:spPr>
      </p:pic>
      <p:pic>
        <p:nvPicPr>
          <p:cNvPr id="13" name="Picture 12"/>
          <p:cNvPicPr>
            <a:picLocks noChangeAspect="1"/>
          </p:cNvPicPr>
          <p:nvPr/>
        </p:nvPicPr>
        <p:blipFill>
          <a:blip r:embed="rId4"/>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1"/>
          <p:cNvSpPr>
            <a:spLocks noGrp="1"/>
          </p:cNvSpPr>
          <p:nvPr>
            <p:ph type="body" sz="quarter" idx="13"/>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400">
                <a:latin typeface="Helvetica" charset="0"/>
                <a:ea typeface="ヒラギノ角ゴ ProN W3" charset="0"/>
                <a:cs typeface="Amatic SC Regular" charset="0"/>
              </a:rPr>
              <a:t>Yasmina Johnston   (1987 -  )</a:t>
            </a:r>
          </a:p>
        </p:txBody>
      </p:sp>
      <p:sp>
        <p:nvSpPr>
          <p:cNvPr id="56323" name="Text Placeholder 2"/>
          <p:cNvSpPr>
            <a:spLocks noGrp="1"/>
          </p:cNvSpPr>
          <p:nvPr>
            <p:ph type="body" sz="quarter" idx="14"/>
          </p:nvPr>
        </p:nvSpPr>
        <p:spPr bwMode="auto">
          <a:xfrm>
            <a:off x="2398713" y="4986338"/>
            <a:ext cx="8856662" cy="545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3200">
                <a:latin typeface="Helvetica" charset="0"/>
                <a:ea typeface="ヒラギノ角ゴ ProN W3" charset="0"/>
                <a:cs typeface="Amatic SC Regular" charset="0"/>
              </a:rPr>
              <a:t> Yasmina Johnston is an Islamic fashion designer whose work is directly influenced by the cultural environment in which she grew up.</a:t>
            </a:r>
          </a:p>
          <a:p>
            <a:r>
              <a:rPr lang="en-US" sz="3200">
                <a:latin typeface="Helvetica" charset="0"/>
                <a:ea typeface="ヒラギノ角ゴ ProN W3" charset="0"/>
                <a:cs typeface="Amatic SC Regular" charset="0"/>
              </a:rPr>
              <a:t>“The Abaya is a garment commonly worn to preserve modesty for religious purposes.  The Abaya to me is visually very beautiful and has a deep, powerful, and emotional representation.  The Abayas that I design remain classic, yet at the same time, fashion forward.”</a:t>
            </a:r>
          </a:p>
          <a:p>
            <a:endParaRPr lang="en-US">
              <a:latin typeface="Amatic SC Regular" charset="0"/>
              <a:ea typeface="ヒラギノ角ゴ ProN W3" charset="0"/>
              <a:cs typeface="Amatic SC Regular" charset="0"/>
            </a:endParaRPr>
          </a:p>
        </p:txBody>
      </p:sp>
      <p:sp>
        <p:nvSpPr>
          <p:cNvPr id="5" name="Title 4"/>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a:defRPr/>
            </a:pPr>
            <a:r>
              <a:rPr lang="en-US" altLang="en-US" sz="6000" dirty="0" smtClean="0">
                <a:solidFill>
                  <a:srgbClr val="FFFFFF"/>
                </a:solidFill>
                <a:latin typeface="Helvetica" pitchFamily="-83" charset="0"/>
                <a:cs typeface="Helvetica" pitchFamily="-83" charset="0"/>
                <a:sym typeface="Gill Sans" pitchFamily="-83" charset="0"/>
              </a:rPr>
              <a:t>ENVIRONMENT</a:t>
            </a:r>
          </a:p>
        </p:txBody>
      </p:sp>
      <p:sp>
        <p:nvSpPr>
          <p:cNvPr id="56325" name="Slide Number Placeholder 5"/>
          <p:cNvSpPr>
            <a:spLocks noGrp="1"/>
          </p:cNvSpPr>
          <p:nvPr>
            <p:ph type="sldNum" sz="quarter" idx="16"/>
          </p:nvPr>
        </p:nvSpPr>
        <p:spPr>
          <a:xfrm>
            <a:off x="19640550" y="12546632"/>
            <a:ext cx="976386" cy="5040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47E5C0EE-A648-0F40-BE48-E02545097376}" type="slidenum">
              <a:rPr lang="en-US" sz="2600">
                <a:solidFill>
                  <a:srgbClr val="FFFFFF"/>
                </a:solidFill>
                <a:latin typeface="Helvetica"/>
                <a:ea typeface="ＭＳ Ｐゴシック" charset="0"/>
                <a:cs typeface="Helvetica"/>
                <a:sym typeface="Landliebe" charset="0"/>
              </a:rPr>
              <a:pPr/>
              <a:t>16</a:t>
            </a:fld>
            <a:endParaRPr lang="en-US" sz="2600" dirty="0">
              <a:solidFill>
                <a:srgbClr val="FFFFFF"/>
              </a:solidFill>
              <a:latin typeface="Helvetica"/>
              <a:ea typeface="ＭＳ Ｐゴシック" charset="0"/>
              <a:cs typeface="Helvetica"/>
              <a:sym typeface="Landliebe" charset="0"/>
            </a:endParaRPr>
          </a:p>
        </p:txBody>
      </p:sp>
      <p:sp>
        <p:nvSpPr>
          <p:cNvPr id="56326" name="Date Placeholder 6"/>
          <p:cNvSpPr>
            <a:spLocks noGrp="1"/>
          </p:cNvSpPr>
          <p:nvPr>
            <p:ph type="dt" sz="quarter" idx="17"/>
          </p:nvPr>
        </p:nvSpPr>
        <p:spPr bwMode="auto">
          <a:xfrm>
            <a:off x="4191000" y="12573000"/>
            <a:ext cx="1223963"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56327" name="Footer Placeholder 7"/>
          <p:cNvSpPr>
            <a:spLocks noGrp="1"/>
          </p:cNvSpPr>
          <p:nvPr>
            <p:ph type="ftr"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a:cs typeface="Helvetica"/>
              </a:rPr>
              <a:t>Creative </a:t>
            </a:r>
            <a:r>
              <a:rPr lang="de-DE" sz="3000" dirty="0" err="1">
                <a:solidFill>
                  <a:srgbClr val="FFFFFF"/>
                </a:solidFill>
                <a:latin typeface="Helvetica"/>
                <a:cs typeface="Helvetica"/>
              </a:rPr>
              <a:t>Influences</a:t>
            </a:r>
            <a:endParaRPr lang="en-US" sz="3000" dirty="0">
              <a:solidFill>
                <a:srgbClr val="FFFFFF"/>
              </a:solidFill>
              <a:latin typeface="Helvetica"/>
              <a:cs typeface="Helvetica"/>
            </a:endParaRPr>
          </a:p>
        </p:txBody>
      </p:sp>
      <p:pic>
        <p:nvPicPr>
          <p:cNvPr id="56328" name="Picture Placeholder 9" descr="yasminaDINA.AWAD_1-1024x682.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8032" t="5359" r="27832" b="-26836"/>
          <a:stretch>
            <a:fillRect/>
          </a:stretch>
        </p:blipFill>
        <p:spPr bwMode="auto">
          <a:xfrm>
            <a:off x="13487400" y="3544888"/>
            <a:ext cx="8524875" cy="8713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3983088" y="12258600"/>
            <a:ext cx="1612900" cy="1104900"/>
          </a:xfrm>
          <a:prstGeom prst="rect">
            <a:avLst/>
          </a:prstGeom>
        </p:spPr>
      </p:pic>
      <p:pic>
        <p:nvPicPr>
          <p:cNvPr id="3" name="Picture 2"/>
          <p:cNvPicPr>
            <a:picLocks noChangeAspect="1"/>
          </p:cNvPicPr>
          <p:nvPr/>
        </p:nvPicPr>
        <p:blipFill>
          <a:blip r:embed="rId4"/>
          <a:stretch>
            <a:fillRect/>
          </a:stretch>
        </p:blipFill>
        <p:spPr>
          <a:xfrm>
            <a:off x="19320792" y="12258600"/>
            <a:ext cx="1612900" cy="1104900"/>
          </a:xfrm>
          <a:prstGeom prst="rect">
            <a:avLst/>
          </a:prstGeom>
        </p:spPr>
      </p:pic>
      <p:pic>
        <p:nvPicPr>
          <p:cNvPr id="12" name="Picture 11"/>
          <p:cNvPicPr>
            <a:picLocks noChangeAspect="1"/>
          </p:cNvPicPr>
          <p:nvPr/>
        </p:nvPicPr>
        <p:blipFill>
          <a:blip r:embed="rId5"/>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14568488" y="520700"/>
            <a:ext cx="6840537"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sz="4800">
                <a:latin typeface="Helvetica" charset="0"/>
                <a:ea typeface="ヒラギノ角ゴ ProN W3" charset="0"/>
                <a:cs typeface="Amatic SC Regular" charset="0"/>
              </a:rPr>
              <a:t>YASMINA’S DESIGNS</a:t>
            </a:r>
          </a:p>
        </p:txBody>
      </p:sp>
      <p:pic>
        <p:nvPicPr>
          <p:cNvPr id="57347" name="Picture Placeholder 8" descr="yasmina 2.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2909" b="12909"/>
          <a:stretch>
            <a:fillRect/>
          </a:stretch>
        </p:blipFill>
        <p:spPr bwMode="auto">
          <a:xfrm>
            <a:off x="2327275" y="3689350"/>
            <a:ext cx="5688013" cy="727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Placeholder 9" descr="yasmina 3.jpg"/>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7394" b="7394"/>
          <a:stretch>
            <a:fillRect/>
          </a:stretch>
        </p:blipFill>
        <p:spPr bwMode="auto">
          <a:xfrm rot="195866">
            <a:off x="8231188" y="2033588"/>
            <a:ext cx="5689600" cy="727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Placeholder 10" descr="yasmina 4.jpg"/>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908" t="5113" r="-908" b="42657"/>
          <a:stretch>
            <a:fillRect/>
          </a:stretch>
        </p:blipFill>
        <p:spPr bwMode="auto">
          <a:xfrm rot="21448324">
            <a:off x="13989050" y="5121275"/>
            <a:ext cx="7272338" cy="5697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Slide Number Placeholder 5"/>
          <p:cNvSpPr>
            <a:spLocks noGrp="1"/>
          </p:cNvSpPr>
          <p:nvPr>
            <p:ph type="sldNum" sz="quarter" idx="18"/>
          </p:nvPr>
        </p:nvSpPr>
        <p:spPr>
          <a:xfrm>
            <a:off x="19640550" y="12579350"/>
            <a:ext cx="904378" cy="47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3BD72243-DAD8-584C-8DEF-8F75DD28AD04}" type="slidenum">
              <a:rPr lang="en-US" sz="2600">
                <a:solidFill>
                  <a:srgbClr val="FFFFFF"/>
                </a:solidFill>
                <a:latin typeface="Helvetica"/>
                <a:ea typeface="ＭＳ Ｐゴシック" charset="0"/>
                <a:cs typeface="Helvetica"/>
                <a:sym typeface="Landliebe" charset="0"/>
              </a:rPr>
              <a:pPr/>
              <a:t>17</a:t>
            </a:fld>
            <a:endParaRPr lang="en-US" sz="2600" dirty="0">
              <a:solidFill>
                <a:srgbClr val="FFFFFF"/>
              </a:solidFill>
              <a:latin typeface="Helvetica"/>
              <a:ea typeface="ＭＳ Ｐゴシック" charset="0"/>
              <a:cs typeface="Helvetica"/>
              <a:sym typeface="Landliebe" charset="0"/>
            </a:endParaRPr>
          </a:p>
        </p:txBody>
      </p:sp>
      <p:sp>
        <p:nvSpPr>
          <p:cNvPr id="57351" name="Date Placeholder 6"/>
          <p:cNvSpPr>
            <a:spLocks noGrp="1"/>
          </p:cNvSpPr>
          <p:nvPr>
            <p:ph type="dt"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57352" name="Footer Placeholder 7"/>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2800" dirty="0">
                <a:solidFill>
                  <a:srgbClr val="FFFFFF"/>
                </a:solidFill>
                <a:latin typeface="Helvetica"/>
                <a:cs typeface="Helvetica"/>
              </a:rPr>
              <a:t>Creative </a:t>
            </a:r>
            <a:r>
              <a:rPr lang="de-DE" sz="2800" dirty="0" err="1">
                <a:solidFill>
                  <a:srgbClr val="FFFFFF"/>
                </a:solidFill>
                <a:latin typeface="Helvetica"/>
                <a:cs typeface="Helvetica"/>
              </a:rPr>
              <a:t>Influences</a:t>
            </a:r>
            <a:endParaRPr lang="en-US" sz="3000" dirty="0">
              <a:solidFill>
                <a:srgbClr val="FFFFFF"/>
              </a:solidFill>
              <a:latin typeface="Helvetica"/>
              <a:cs typeface="Helvetica"/>
            </a:endParaRPr>
          </a:p>
        </p:txBody>
      </p:sp>
      <p:pic>
        <p:nvPicPr>
          <p:cNvPr id="2" name="Picture 1"/>
          <p:cNvPicPr>
            <a:picLocks noChangeAspect="1"/>
          </p:cNvPicPr>
          <p:nvPr/>
        </p:nvPicPr>
        <p:blipFill>
          <a:blip r:embed="rId5"/>
          <a:stretch>
            <a:fillRect/>
          </a:stretch>
        </p:blipFill>
        <p:spPr>
          <a:xfrm>
            <a:off x="3983088" y="12186592"/>
            <a:ext cx="1612900" cy="1104900"/>
          </a:xfrm>
          <a:prstGeom prst="rect">
            <a:avLst/>
          </a:prstGeom>
        </p:spPr>
      </p:pic>
      <p:pic>
        <p:nvPicPr>
          <p:cNvPr id="3" name="Picture 2"/>
          <p:cNvPicPr>
            <a:picLocks noChangeAspect="1"/>
          </p:cNvPicPr>
          <p:nvPr/>
        </p:nvPicPr>
        <p:blipFill>
          <a:blip r:embed="rId5"/>
          <a:stretch>
            <a:fillRect/>
          </a:stretch>
        </p:blipFill>
        <p:spPr>
          <a:xfrm>
            <a:off x="19248784" y="12258600"/>
            <a:ext cx="1612900" cy="1104900"/>
          </a:xfrm>
          <a:prstGeom prst="rect">
            <a:avLst/>
          </a:prstGeom>
        </p:spPr>
      </p:pic>
      <p:pic>
        <p:nvPicPr>
          <p:cNvPr id="11" name="Picture 10"/>
          <p:cNvPicPr>
            <a:picLocks noChangeAspect="1"/>
          </p:cNvPicPr>
          <p:nvPr/>
        </p:nvPicPr>
        <p:blipFill>
          <a:blip r:embed="rId6"/>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a:xfrm>
            <a:off x="19640550" y="12580938"/>
            <a:ext cx="832370" cy="46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2EC9EFEB-DAB2-7844-A583-33E87AFDBAFC}" type="slidenum">
              <a:rPr lang="en-US" sz="2600">
                <a:solidFill>
                  <a:srgbClr val="FFFFFF"/>
                </a:solidFill>
                <a:latin typeface="Helvetica"/>
                <a:ea typeface="ＭＳ Ｐゴシック" charset="0"/>
                <a:cs typeface="Helvetica"/>
                <a:sym typeface="Landliebe" charset="0"/>
              </a:rPr>
              <a:pPr/>
              <a:t>18</a:t>
            </a:fld>
            <a:endParaRPr lang="en-US" sz="2600" dirty="0">
              <a:solidFill>
                <a:srgbClr val="FFFFFF"/>
              </a:solidFill>
              <a:latin typeface="Helvetica"/>
              <a:ea typeface="ＭＳ Ｐゴシック" charset="0"/>
              <a:cs typeface="Helvetica"/>
              <a:sym typeface="Landliebe" charset="0"/>
            </a:endParaRPr>
          </a:p>
        </p:txBody>
      </p:sp>
      <p:sp>
        <p:nvSpPr>
          <p:cNvPr id="6" name="Title 5"/>
          <p:cNvSpPr>
            <a:spLocks noGrp="1"/>
          </p:cNvSpPr>
          <p:nvPr>
            <p:ph type="ctrTitle"/>
          </p:nvPr>
        </p:nvSpPr>
        <p:spPr>
          <a:xfrm>
            <a:off x="4198938" y="5202238"/>
            <a:ext cx="16057562" cy="2940050"/>
          </a:xfrm>
        </p:spPr>
        <p:txBody>
          <a:bodyPr wrap="square" lIns="91440" tIns="45720" rIns="91440" bIns="45720" numCol="1" anchorCtr="0" compatLnSpc="1">
            <a:prstTxWarp prst="textNoShape">
              <a:avLst/>
            </a:prstTxWarp>
          </a:bodyPr>
          <a:lstStyle/>
          <a:p>
            <a:pPr eaLnBrk="1" hangingPunct="1">
              <a:defRPr/>
            </a:pPr>
            <a:r>
              <a:rPr lang="en-US" altLang="en-US" b="1" smtClean="0">
                <a:latin typeface="Helvetica" pitchFamily="-83" charset="0"/>
                <a:ea typeface="Amatic SC Regular" charset="0"/>
                <a:sym typeface="Gill Sans" pitchFamily="-83" charset="0"/>
              </a:rPr>
              <a:t>NATURE</a:t>
            </a:r>
          </a:p>
        </p:txBody>
      </p:sp>
      <p:sp>
        <p:nvSpPr>
          <p:cNvPr id="58372" name="Text Placeholder 2"/>
          <p:cNvSpPr>
            <a:spLocks noGrp="1"/>
          </p:cNvSpPr>
          <p:nvPr>
            <p:ph type="body" sz="quarter" idx="11"/>
          </p:nvPr>
        </p:nvSpPr>
        <p:spPr bwMode="auto">
          <a:xfrm>
            <a:off x="4127500" y="2897188"/>
            <a:ext cx="6696075"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b="1">
                <a:latin typeface="Helvetica" charset="0"/>
                <a:ea typeface="ヒラギノ角ゴ ProN W3" charset="0"/>
                <a:cs typeface="Landliebe" charset="0"/>
              </a:rPr>
              <a:t>Gallery No. 3</a:t>
            </a:r>
          </a:p>
        </p:txBody>
      </p:sp>
      <p:sp>
        <p:nvSpPr>
          <p:cNvPr id="58373" name="Date Placeholder 6"/>
          <p:cNvSpPr>
            <a:spLocks noGrp="1"/>
          </p:cNvSpPr>
          <p:nvPr>
            <p:ph type="dt" sz="quarter" idx="14"/>
          </p:nvPr>
        </p:nvSpPr>
        <p:spPr bwMode="auto">
          <a:xfrm>
            <a:off x="4198938" y="12546013"/>
            <a:ext cx="1296987"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58374" name="Footer Placeholder 7"/>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pic>
        <p:nvPicPr>
          <p:cNvPr id="2" name="Picture 1"/>
          <p:cNvPicPr>
            <a:picLocks noChangeAspect="1"/>
          </p:cNvPicPr>
          <p:nvPr/>
        </p:nvPicPr>
        <p:blipFill>
          <a:blip r:embed="rId2"/>
          <a:stretch>
            <a:fillRect/>
          </a:stretch>
        </p:blipFill>
        <p:spPr>
          <a:xfrm>
            <a:off x="3983088" y="12186592"/>
            <a:ext cx="1612900" cy="1104900"/>
          </a:xfrm>
          <a:prstGeom prst="rect">
            <a:avLst/>
          </a:prstGeom>
        </p:spPr>
      </p:pic>
      <p:pic>
        <p:nvPicPr>
          <p:cNvPr id="3" name="Picture 2"/>
          <p:cNvPicPr>
            <a:picLocks noChangeAspect="1"/>
          </p:cNvPicPr>
          <p:nvPr/>
        </p:nvPicPr>
        <p:blipFill>
          <a:blip r:embed="rId2"/>
          <a:stretch>
            <a:fillRect/>
          </a:stretch>
        </p:blipFill>
        <p:spPr>
          <a:xfrm>
            <a:off x="19248784" y="12330608"/>
            <a:ext cx="1612900" cy="1104900"/>
          </a:xfrm>
          <a:prstGeom prst="rect">
            <a:avLst/>
          </a:prstGeom>
        </p:spPr>
      </p:pic>
      <p:pic>
        <p:nvPicPr>
          <p:cNvPr id="9" name="Picture 8"/>
          <p:cNvPicPr>
            <a:picLocks noChangeAspect="1"/>
          </p:cNvPicPr>
          <p:nvPr/>
        </p:nvPicPr>
        <p:blipFill>
          <a:blip r:embed="rId3"/>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3"/>
          <p:cNvSpPr>
            <a:spLocks noGrp="1"/>
          </p:cNvSpPr>
          <p:nvPr>
            <p:ph type="body" sz="quarter" idx="11"/>
          </p:nvPr>
        </p:nvSpPr>
        <p:spPr bwMode="auto">
          <a:xfrm>
            <a:off x="1895475" y="3544888"/>
            <a:ext cx="20666075" cy="669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l"/>
            <a:endParaRPr lang="en-US" sz="3800" dirty="0">
              <a:latin typeface="Helvetica" charset="0"/>
              <a:ea typeface="ヒラギノ角ゴ ProN W3" charset="0"/>
              <a:cs typeface="Helvetica" charset="0"/>
            </a:endParaRPr>
          </a:p>
          <a:p>
            <a:pPr algn="l"/>
            <a:endParaRPr lang="en-US" sz="3800" dirty="0">
              <a:latin typeface="Helvetica" charset="0"/>
              <a:ea typeface="ヒラギノ角ゴ ProN W3" charset="0"/>
              <a:cs typeface="Helvetica" charset="0"/>
            </a:endParaRPr>
          </a:p>
          <a:p>
            <a:pPr algn="l"/>
            <a:r>
              <a:rPr lang="en-US" sz="3800" b="1" dirty="0">
                <a:latin typeface="Helvetica" charset="0"/>
                <a:ea typeface="ヒラギノ角ゴ ProN W3" charset="0"/>
                <a:cs typeface="Helvetica" charset="0"/>
              </a:rPr>
              <a:t>On the dichotomy between our technological world and our natural world:</a:t>
            </a:r>
          </a:p>
          <a:p>
            <a:pPr algn="l"/>
            <a:r>
              <a:rPr lang="ja-JP" altLang="en-US" sz="3800" dirty="0">
                <a:latin typeface="Helvetica" charset="0"/>
                <a:ea typeface="ヒラギノ角ゴ ProN W3" charset="0"/>
                <a:cs typeface="Helvetica" charset="0"/>
              </a:rPr>
              <a:t>“</a:t>
            </a:r>
            <a:r>
              <a:rPr lang="en-US" sz="3800" dirty="0">
                <a:latin typeface="Helvetica" charset="0"/>
                <a:ea typeface="ヒラギノ角ゴ ProN W3" charset="0"/>
                <a:cs typeface="Helvetica" charset="0"/>
              </a:rPr>
              <a:t>There is a cognitive advantage to be realized if we spend time immersed in a natural setting. We anticipate that this advantage comes from an increase in exposure to natural stimuli that are both emotionally positive and low-arousing and a corresponding decrease in exposure to  attention demanding technology, which regularly requires that we attend to sudden events, switch amongst tasks, maintain task goals, and inhibit irrelevant actions.</a:t>
            </a:r>
            <a:r>
              <a:rPr lang="ja-JP" altLang="en-US" sz="3800" dirty="0">
                <a:latin typeface="Helvetica" charset="0"/>
                <a:ea typeface="ヒラギノ角ゴ ProN W3" charset="0"/>
                <a:cs typeface="Helvetica" charset="0"/>
              </a:rPr>
              <a:t>”</a:t>
            </a:r>
            <a:endParaRPr lang="en-US" sz="2400" dirty="0">
              <a:latin typeface="Helvetica" charset="0"/>
              <a:ea typeface="ヒラギノ角ゴ ProN W3" charset="0"/>
              <a:cs typeface="Helvetica" charset="0"/>
            </a:endParaRPr>
          </a:p>
          <a:p>
            <a:pPr algn="just"/>
            <a:r>
              <a:rPr lang="en-US" sz="2400" dirty="0" err="1">
                <a:latin typeface="Helvetica" charset="0"/>
                <a:ea typeface="ヒラギノ角ゴ ProN W3" charset="0"/>
                <a:cs typeface="Helvetica" charset="0"/>
              </a:rPr>
              <a:t>Atchley</a:t>
            </a:r>
            <a:r>
              <a:rPr lang="en-US" sz="2400" dirty="0">
                <a:latin typeface="Helvetica" charset="0"/>
                <a:ea typeface="ヒラギノ角ゴ ProN W3" charset="0"/>
                <a:cs typeface="Helvetica" charset="0"/>
              </a:rPr>
              <a:t> RA, </a:t>
            </a:r>
            <a:r>
              <a:rPr lang="en-US" sz="2400" dirty="0" err="1">
                <a:latin typeface="Helvetica" charset="0"/>
                <a:ea typeface="ヒラギノ角ゴ ProN W3" charset="0"/>
                <a:cs typeface="Helvetica" charset="0"/>
              </a:rPr>
              <a:t>Strayer</a:t>
            </a:r>
            <a:r>
              <a:rPr lang="en-US" sz="2400" dirty="0">
                <a:latin typeface="Helvetica" charset="0"/>
                <a:ea typeface="ヒラギノ角ゴ ProN W3" charset="0"/>
                <a:cs typeface="Helvetica" charset="0"/>
              </a:rPr>
              <a:t> DL, </a:t>
            </a:r>
            <a:r>
              <a:rPr lang="en-US" sz="2400" dirty="0" err="1">
                <a:latin typeface="Helvetica" charset="0"/>
                <a:ea typeface="ヒラギノ角ゴ ProN W3" charset="0"/>
                <a:cs typeface="Helvetica" charset="0"/>
              </a:rPr>
              <a:t>Atchley</a:t>
            </a:r>
            <a:r>
              <a:rPr lang="en-US" sz="2400" dirty="0">
                <a:latin typeface="Helvetica" charset="0"/>
                <a:ea typeface="ヒラギノ角ゴ ProN W3" charset="0"/>
                <a:cs typeface="Helvetica" charset="0"/>
              </a:rPr>
              <a:t> P (2012) Creativity in the Wild: Improving Creative Reasoning through Immersion in Natural Settings. </a:t>
            </a:r>
            <a:r>
              <a:rPr lang="en-US" sz="2400" dirty="0" err="1">
                <a:latin typeface="Helvetica" charset="0"/>
                <a:ea typeface="ヒラギノ角ゴ ProN W3" charset="0"/>
                <a:cs typeface="Helvetica" charset="0"/>
              </a:rPr>
              <a:t>PLoS</a:t>
            </a:r>
            <a:r>
              <a:rPr lang="en-US" sz="2400" dirty="0">
                <a:latin typeface="Helvetica" charset="0"/>
                <a:ea typeface="ヒラギノ角ゴ ProN W3" charset="0"/>
                <a:cs typeface="Helvetica" charset="0"/>
              </a:rPr>
              <a:t> ONE 7(12): e51474. doi:10.1371/journal.pone.0051474</a:t>
            </a:r>
          </a:p>
          <a:p>
            <a:pPr algn="just"/>
            <a:endParaRPr lang="en-US" sz="5000" dirty="0">
              <a:latin typeface="Amatic SC Regular" charset="0"/>
              <a:ea typeface="ヒラギノ角ゴ ProN W3" charset="0"/>
              <a:cs typeface="Amatic SC Regular" charset="0"/>
            </a:endParaRPr>
          </a:p>
          <a:p>
            <a:pPr eaLnBrk="1" hangingPunct="1"/>
            <a:endParaRPr lang="en-US" dirty="0">
              <a:latin typeface="Amatic SC Regular" charset="0"/>
              <a:ea typeface="ヒラギノ角ゴ ProN W3" charset="0"/>
              <a:cs typeface="Amatic SC Regular" charset="0"/>
            </a:endParaRPr>
          </a:p>
        </p:txBody>
      </p:sp>
      <p:sp>
        <p:nvSpPr>
          <p:cNvPr id="3" name="Title 2"/>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eaLnBrk="1" hangingPunct="1">
              <a:defRPr/>
            </a:pPr>
            <a:r>
              <a:rPr lang="en-US" altLang="en-US" dirty="0" smtClean="0">
                <a:solidFill>
                  <a:srgbClr val="FFFFFF"/>
                </a:solidFill>
                <a:latin typeface="Helvetica" pitchFamily="-83" charset="0"/>
                <a:cs typeface="Helvetica" pitchFamily="-83" charset="0"/>
                <a:sym typeface="Gill Sans" pitchFamily="-83" charset="0"/>
              </a:rPr>
              <a:t>NATURE</a:t>
            </a:r>
          </a:p>
        </p:txBody>
      </p:sp>
      <p:sp>
        <p:nvSpPr>
          <p:cNvPr id="59396" name="Slide Number Placeholder 6"/>
          <p:cNvSpPr>
            <a:spLocks noGrp="1"/>
          </p:cNvSpPr>
          <p:nvPr>
            <p:ph type="sldNum" sz="quarter" idx="12"/>
          </p:nvPr>
        </p:nvSpPr>
        <p:spPr>
          <a:xfrm>
            <a:off x="19640550" y="12580938"/>
            <a:ext cx="904378" cy="46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B3806668-92B1-BF42-BE83-22B6E0653310}" type="slidenum">
              <a:rPr lang="en-US" sz="2600">
                <a:solidFill>
                  <a:srgbClr val="FFFFFF"/>
                </a:solidFill>
                <a:latin typeface="Helvetica"/>
                <a:ea typeface="ＭＳ Ｐゴシック" charset="0"/>
                <a:cs typeface="Helvetica"/>
                <a:sym typeface="Landliebe" charset="0"/>
              </a:rPr>
              <a:pPr/>
              <a:t>19</a:t>
            </a:fld>
            <a:endParaRPr lang="en-US" sz="2600" dirty="0">
              <a:solidFill>
                <a:srgbClr val="FFFFFF"/>
              </a:solidFill>
              <a:latin typeface="Helvetica"/>
              <a:ea typeface="ＭＳ Ｐゴシック" charset="0"/>
              <a:cs typeface="Helvetica"/>
              <a:sym typeface="Landliebe" charset="0"/>
            </a:endParaRPr>
          </a:p>
        </p:txBody>
      </p:sp>
      <p:sp>
        <p:nvSpPr>
          <p:cNvPr id="59397"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59398" name="Footer Placeholder 5"/>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a:cs typeface="Helvetica"/>
              </a:rPr>
              <a:t>Creative </a:t>
            </a:r>
            <a:r>
              <a:rPr lang="de-DE" sz="3000" dirty="0" err="1">
                <a:solidFill>
                  <a:srgbClr val="FFFFFF"/>
                </a:solidFill>
                <a:latin typeface="Helvetica"/>
                <a:cs typeface="Helvetica"/>
              </a:rPr>
              <a:t>Influences</a:t>
            </a:r>
            <a:endParaRPr lang="en-US" sz="3000" dirty="0">
              <a:solidFill>
                <a:srgbClr val="FFFFFF"/>
              </a:solidFill>
              <a:latin typeface="Helvetica"/>
              <a:cs typeface="Helvetica"/>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3983088" y="12186592"/>
            <a:ext cx="1612900" cy="1104900"/>
          </a:xfrm>
          <a:prstGeom prst="rect">
            <a:avLst/>
          </a:prstGeom>
        </p:spPr>
      </p:pic>
      <p:pic>
        <p:nvPicPr>
          <p:cNvPr id="4" name="Picture 3"/>
          <p:cNvPicPr>
            <a:picLocks noChangeAspect="1"/>
          </p:cNvPicPr>
          <p:nvPr/>
        </p:nvPicPr>
        <p:blipFill>
          <a:blip r:embed="rId3"/>
          <a:stretch>
            <a:fillRect/>
          </a:stretch>
        </p:blipFill>
        <p:spPr>
          <a:xfrm>
            <a:off x="19248784" y="12330608"/>
            <a:ext cx="1612900" cy="1104900"/>
          </a:xfrm>
          <a:prstGeom prst="rect">
            <a:avLst/>
          </a:prstGeom>
        </p:spPr>
      </p:pic>
      <p:pic>
        <p:nvPicPr>
          <p:cNvPr id="10" name="Picture 9"/>
          <p:cNvPicPr>
            <a:picLocks noChangeAspect="1"/>
          </p:cNvPicPr>
          <p:nvPr/>
        </p:nvPicPr>
        <p:blipFill>
          <a:blip r:embed="rId4"/>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0" y="520700"/>
            <a:ext cx="7632700" cy="1584325"/>
          </a:xfrm>
        </p:spPr>
        <p:txBody>
          <a:bodyPr/>
          <a:lstStyle/>
          <a:p>
            <a:pPr>
              <a:defRPr/>
            </a:pPr>
            <a:r>
              <a:rPr lang="en-US" sz="4400" dirty="0" smtClean="0">
                <a:solidFill>
                  <a:srgbClr val="FFFFFF"/>
                </a:solidFill>
                <a:latin typeface="Helvetica" panose="020B0604020202020204" pitchFamily="34" charset="0"/>
                <a:cs typeface="Helvetica" panose="020B0604020202020204" pitchFamily="34" charset="0"/>
                <a:sym typeface="Gill Sans" pitchFamily="-83" charset="0"/>
              </a:rPr>
              <a:t>CREATIVE INFLUENCES</a:t>
            </a:r>
            <a:endParaRPr lang="en-US" sz="4400" dirty="0">
              <a:solidFill>
                <a:srgbClr val="FFFFFF"/>
              </a:solidFill>
              <a:latin typeface="Helvetica" panose="020B0604020202020204" pitchFamily="34" charset="0"/>
              <a:cs typeface="Helvetica" panose="020B0604020202020204" pitchFamily="34" charset="0"/>
              <a:sym typeface="Gill Sans" pitchFamily="-83" charset="0"/>
            </a:endParaRPr>
          </a:p>
        </p:txBody>
      </p:sp>
      <p:sp>
        <p:nvSpPr>
          <p:cNvPr id="41987" name="Text Placeholder 2"/>
          <p:cNvSpPr>
            <a:spLocks noGrp="1"/>
          </p:cNvSpPr>
          <p:nvPr>
            <p:ph type="body" sz="quarter" idx="13"/>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000">
                <a:latin typeface="Helvetica" charset="0"/>
                <a:ea typeface="ヒラギノ角ゴ ProN W3" charset="0"/>
                <a:cs typeface="Helvetica" charset="0"/>
              </a:rPr>
              <a:t>Welcome to the Exhibition</a:t>
            </a:r>
          </a:p>
        </p:txBody>
      </p:sp>
      <p:sp>
        <p:nvSpPr>
          <p:cNvPr id="41988" name="Text Placeholder 3"/>
          <p:cNvSpPr>
            <a:spLocks noGrp="1"/>
          </p:cNvSpPr>
          <p:nvPr>
            <p:ph type="body" sz="quarter" idx="14"/>
          </p:nvPr>
        </p:nvSpPr>
        <p:spPr bwMode="auto">
          <a:xfrm>
            <a:off x="2398713" y="4986338"/>
            <a:ext cx="8856662"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3600">
                <a:latin typeface="Helvetica" charset="0"/>
                <a:ea typeface="ヒラギノ角ゴ ProN W3" charset="0"/>
                <a:cs typeface="Helvetica" charset="0"/>
              </a:rPr>
              <a:t>The Creative Influences exhibition examines six factors that influence, support, and contribute to creativity. In six galleries, one may explore the lives and work of six individuals whose creativity derives from those influences.</a:t>
            </a:r>
          </a:p>
        </p:txBody>
      </p:sp>
      <p:sp>
        <p:nvSpPr>
          <p:cNvPr id="41989" name="Text Placeholder 4"/>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sz="2400">
                <a:latin typeface="Helvetica" charset="0"/>
                <a:ea typeface="ヒラギノ角ゴ ProN W3" charset="0"/>
                <a:cs typeface="Helvetica" charset="0"/>
              </a:rPr>
              <a:t>Biology</a:t>
            </a:r>
          </a:p>
        </p:txBody>
      </p:sp>
      <p:sp>
        <p:nvSpPr>
          <p:cNvPr id="41990" name="Text Placeholder 5"/>
          <p:cNvSpPr>
            <a:spLocks noGrp="1"/>
          </p:cNvSpPr>
          <p:nvPr>
            <p:ph type="body" sz="quarter" idx="16"/>
          </p:nvPr>
        </p:nvSpPr>
        <p:spPr bwMode="auto">
          <a:xfrm>
            <a:off x="14639925" y="6137275"/>
            <a:ext cx="1511300" cy="136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sz="1800">
                <a:latin typeface="Helvetica" charset="0"/>
                <a:ea typeface="ヒラギノ角ゴ ProN W3" charset="0"/>
                <a:cs typeface="Helvetica" charset="0"/>
              </a:rPr>
              <a:t>Environment</a:t>
            </a:r>
          </a:p>
        </p:txBody>
      </p:sp>
      <p:sp>
        <p:nvSpPr>
          <p:cNvPr id="41991" name="Text Placeholder 6"/>
          <p:cNvSpPr>
            <a:spLocks noGrp="1"/>
          </p:cNvSpPr>
          <p:nvPr>
            <p:ph type="body" sz="quarter" idx="17"/>
          </p:nvPr>
        </p:nvSpPr>
        <p:spPr bwMode="auto">
          <a:xfrm>
            <a:off x="17232313" y="6137275"/>
            <a:ext cx="1511300" cy="136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sz="2400">
                <a:latin typeface="Helvetica" charset="0"/>
                <a:ea typeface="ヒラギノ角ゴ ProN W3" charset="0"/>
                <a:cs typeface="Helvetica" charset="0"/>
              </a:rPr>
              <a:t>Nature</a:t>
            </a:r>
          </a:p>
        </p:txBody>
      </p:sp>
      <p:sp>
        <p:nvSpPr>
          <p:cNvPr id="41992" name="Text Placeholder 7"/>
          <p:cNvSpPr>
            <a:spLocks noGrp="1"/>
          </p:cNvSpPr>
          <p:nvPr>
            <p:ph type="body" sz="quarter" idx="18"/>
          </p:nvPr>
        </p:nvSpPr>
        <p:spPr bwMode="auto">
          <a:xfrm>
            <a:off x="18529300" y="9090025"/>
            <a:ext cx="1511300" cy="136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sz="2000">
                <a:latin typeface="Helvetica" charset="0"/>
                <a:ea typeface="ヒラギノ角ゴ ProN W3" charset="0"/>
                <a:cs typeface="Helvetica" charset="0"/>
              </a:rPr>
              <a:t>Socio-Economic</a:t>
            </a:r>
          </a:p>
        </p:txBody>
      </p:sp>
      <p:sp>
        <p:nvSpPr>
          <p:cNvPr id="41993" name="Text Placeholder 8"/>
          <p:cNvSpPr>
            <a:spLocks noGrp="1"/>
          </p:cNvSpPr>
          <p:nvPr>
            <p:ph type="body" sz="quarter" idx="19"/>
          </p:nvPr>
        </p:nvSpPr>
        <p:spPr bwMode="auto">
          <a:xfrm>
            <a:off x="15936913" y="9090025"/>
            <a:ext cx="1511300" cy="136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sz="2400">
                <a:latin typeface="Helvetica" charset="0"/>
                <a:ea typeface="ヒラギノ角ゴ ProN W3" charset="0"/>
                <a:cs typeface="Helvetica" charset="0"/>
              </a:rPr>
              <a:t>Play</a:t>
            </a:r>
          </a:p>
        </p:txBody>
      </p:sp>
      <p:sp>
        <p:nvSpPr>
          <p:cNvPr id="41994" name="Text Placeholder 9"/>
          <p:cNvSpPr>
            <a:spLocks noGrp="1"/>
          </p:cNvSpPr>
          <p:nvPr>
            <p:ph type="body" sz="quarter" idx="20"/>
          </p:nvPr>
        </p:nvSpPr>
        <p:spPr bwMode="auto">
          <a:xfrm>
            <a:off x="13344525" y="9090025"/>
            <a:ext cx="1511300" cy="136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endParaRPr lang="en-US" sz="2400">
              <a:latin typeface="Helvetica" charset="0"/>
              <a:ea typeface="ヒラギノ角ゴ ProN W3" charset="0"/>
              <a:cs typeface="Helvetica" charset="0"/>
            </a:endParaRPr>
          </a:p>
          <a:p>
            <a:r>
              <a:rPr lang="en-US" sz="2400">
                <a:latin typeface="Helvetica" charset="0"/>
                <a:ea typeface="ヒラギノ角ゴ ProN W3" charset="0"/>
                <a:cs typeface="Helvetica" charset="0"/>
              </a:rPr>
              <a:t>Nurture</a:t>
            </a:r>
          </a:p>
          <a:p>
            <a:endParaRPr lang="en-US">
              <a:latin typeface="Landliebe" charset="0"/>
              <a:ea typeface="ヒラギノ角ゴ ProN W3" charset="0"/>
              <a:cs typeface="Landliebe" charset="0"/>
            </a:endParaRPr>
          </a:p>
        </p:txBody>
      </p:sp>
      <p:sp>
        <p:nvSpPr>
          <p:cNvPr id="41995" name="Slide Number Placeholder 10"/>
          <p:cNvSpPr>
            <a:spLocks noGrp="1"/>
          </p:cNvSpPr>
          <p:nvPr>
            <p:ph type="sldNum" sz="quarter" idx="2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BDA22BD6-9637-AA49-9A99-D229CADE2947}" type="slidenum">
              <a:rPr lang="en-US" sz="2600">
                <a:solidFill>
                  <a:srgbClr val="FFFFFF"/>
                </a:solidFill>
                <a:latin typeface="Helvetica" charset="0"/>
                <a:ea typeface="ＭＳ Ｐゴシック" charset="0"/>
                <a:cs typeface="Helvetica" charset="0"/>
                <a:sym typeface="Landliebe" charset="0"/>
              </a:rPr>
              <a:pPr/>
              <a:t>2</a:t>
            </a:fld>
            <a:endParaRPr lang="en-US" sz="2600">
              <a:solidFill>
                <a:srgbClr val="FFFFFF"/>
              </a:solidFill>
              <a:latin typeface="Helvetica" charset="0"/>
              <a:ea typeface="ＭＳ Ｐゴシック" charset="0"/>
              <a:cs typeface="Helvetica" charset="0"/>
              <a:sym typeface="Landliebe" charset="0"/>
            </a:endParaRPr>
          </a:p>
        </p:txBody>
      </p:sp>
      <p:sp>
        <p:nvSpPr>
          <p:cNvPr id="41996" name="Date Placeholder 11"/>
          <p:cNvSpPr>
            <a:spLocks noGrp="1"/>
          </p:cNvSpPr>
          <p:nvPr>
            <p:ph type="dt" sz="quarter" idx="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400" dirty="0">
                <a:solidFill>
                  <a:srgbClr val="FFFFFF"/>
                </a:solidFill>
                <a:latin typeface="Helvetica" charset="0"/>
                <a:cs typeface="Helvetica" charset="0"/>
              </a:rPr>
              <a:t>April 28</a:t>
            </a:r>
          </a:p>
        </p:txBody>
      </p:sp>
      <p:sp>
        <p:nvSpPr>
          <p:cNvPr id="41997" name="Footer Placeholder 12"/>
          <p:cNvSpPr>
            <a:spLocks noGrp="1"/>
          </p:cNvSpPr>
          <p:nvPr>
            <p:ph type="ftr"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cs typeface="Helvetica" charset="0"/>
              </a:rPr>
              <a:t>Creative </a:t>
            </a:r>
            <a:r>
              <a:rPr lang="de-DE" sz="3000" dirty="0" err="1">
                <a:solidFill>
                  <a:srgbClr val="FFFFFF"/>
                </a:solidFill>
                <a:latin typeface="Helvetica" charset="0"/>
                <a:cs typeface="Helvetica" charset="0"/>
              </a:rPr>
              <a:t>Influences</a:t>
            </a:r>
            <a:endParaRPr lang="en-US" sz="3000" dirty="0">
              <a:solidFill>
                <a:srgbClr val="FFFFFF"/>
              </a:solidFill>
              <a:latin typeface="Helvetica" charset="0"/>
              <a:cs typeface="Helvetica" charset="0"/>
            </a:endParaRPr>
          </a:p>
        </p:txBody>
      </p:sp>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4055096" y="12258600"/>
            <a:ext cx="1612900" cy="1104900"/>
          </a:xfrm>
          <a:prstGeom prst="rect">
            <a:avLst/>
          </a:prstGeom>
        </p:spPr>
      </p:pic>
      <p:pic>
        <p:nvPicPr>
          <p:cNvPr id="4" name="Picture 3"/>
          <p:cNvPicPr>
            <a:picLocks noChangeAspect="1"/>
          </p:cNvPicPr>
          <p:nvPr/>
        </p:nvPicPr>
        <p:blipFill>
          <a:blip r:embed="rId3"/>
          <a:stretch>
            <a:fillRect/>
          </a:stretch>
        </p:blipFill>
        <p:spPr>
          <a:xfrm>
            <a:off x="19076044" y="12258600"/>
            <a:ext cx="1612900" cy="1104900"/>
          </a:xfrm>
          <a:prstGeom prst="rect">
            <a:avLst/>
          </a:prstGeom>
        </p:spPr>
      </p:pic>
      <p:pic>
        <p:nvPicPr>
          <p:cNvPr id="18" name="Picture 17"/>
          <p:cNvPicPr>
            <a:picLocks noChangeAspect="1"/>
          </p:cNvPicPr>
          <p:nvPr/>
        </p:nvPicPr>
        <p:blipFill>
          <a:blip r:embed="rId4"/>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a:defRPr/>
            </a:pPr>
            <a:r>
              <a:rPr lang="en-US" altLang="en-US" sz="4800" dirty="0" smtClean="0">
                <a:solidFill>
                  <a:srgbClr val="FFFFFF"/>
                </a:solidFill>
                <a:latin typeface="Helvetica" pitchFamily="-83" charset="0"/>
                <a:cs typeface="Helvetica" pitchFamily="-83" charset="0"/>
                <a:sym typeface="Gill Sans" pitchFamily="-83" charset="0"/>
              </a:rPr>
              <a:t>NATURE: </a:t>
            </a:r>
            <a:r>
              <a:rPr lang="en-US" altLang="en-US" sz="4800" dirty="0" smtClean="0">
                <a:solidFill>
                  <a:srgbClr val="FFFFFF"/>
                </a:solidFill>
                <a:latin typeface="Helvetica" pitchFamily="-83" charset="0"/>
                <a:cs typeface="Helvetica" pitchFamily="-83" charset="0"/>
                <a:sym typeface="Gill Sans" pitchFamily="-83" charset="0"/>
              </a:rPr>
              <a:t>Our World </a:t>
            </a:r>
            <a:r>
              <a:rPr lang="en-US" altLang="en-US" sz="4800" dirty="0">
                <a:solidFill>
                  <a:srgbClr val="FFFFFF"/>
                </a:solidFill>
                <a:latin typeface="Helvetica" pitchFamily="-83" charset="0"/>
                <a:cs typeface="Helvetica" pitchFamily="-83" charset="0"/>
                <a:sym typeface="Gill Sans" pitchFamily="-83" charset="0"/>
              </a:rPr>
              <a:t>I</a:t>
            </a:r>
            <a:r>
              <a:rPr lang="en-US" altLang="en-US" sz="4800" dirty="0" smtClean="0">
                <a:solidFill>
                  <a:srgbClr val="FFFFFF"/>
                </a:solidFill>
                <a:latin typeface="Helvetica" pitchFamily="-83" charset="0"/>
                <a:cs typeface="Helvetica" pitchFamily="-83" charset="0"/>
                <a:sym typeface="Gill Sans" pitchFamily="-83" charset="0"/>
              </a:rPr>
              <a:t>nspires </a:t>
            </a:r>
            <a:r>
              <a:rPr lang="en-US" altLang="en-US" sz="4800" dirty="0">
                <a:solidFill>
                  <a:srgbClr val="FFFFFF"/>
                </a:solidFill>
                <a:latin typeface="Helvetica" pitchFamily="-83" charset="0"/>
                <a:cs typeface="Helvetica" pitchFamily="-83" charset="0"/>
                <a:sym typeface="Gill Sans" pitchFamily="-83" charset="0"/>
              </a:rPr>
              <a:t>U</a:t>
            </a:r>
            <a:r>
              <a:rPr lang="en-US" altLang="en-US" sz="4800" dirty="0" smtClean="0">
                <a:solidFill>
                  <a:srgbClr val="FFFFFF"/>
                </a:solidFill>
                <a:latin typeface="Helvetica" pitchFamily="-83" charset="0"/>
                <a:cs typeface="Helvetica" pitchFamily="-83" charset="0"/>
                <a:sym typeface="Gill Sans" pitchFamily="-83" charset="0"/>
              </a:rPr>
              <a:t>s</a:t>
            </a:r>
            <a:endParaRPr lang="en-US" altLang="en-US" sz="4800" dirty="0" smtClean="0">
              <a:solidFill>
                <a:srgbClr val="FFFFFF"/>
              </a:solidFill>
              <a:latin typeface="Helvetica" pitchFamily="-83" charset="0"/>
              <a:cs typeface="Helvetica" pitchFamily="-83" charset="0"/>
              <a:sym typeface="Gill Sans" pitchFamily="-83" charset="0"/>
            </a:endParaRPr>
          </a:p>
        </p:txBody>
      </p:sp>
      <p:sp>
        <p:nvSpPr>
          <p:cNvPr id="60419" name="Text Placeholder 2"/>
          <p:cNvSpPr>
            <a:spLocks noGrp="1"/>
          </p:cNvSpPr>
          <p:nvPr>
            <p:ph type="body" sz="quarter" idx="14"/>
          </p:nvPr>
        </p:nvSpPr>
        <p:spPr bwMode="auto">
          <a:xfrm>
            <a:off x="2543175" y="3402013"/>
            <a:ext cx="4749800" cy="827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a:latin typeface="Helvetica" charset="0"/>
                <a:ea typeface="ヒラギノ角ゴ ProN W3" charset="0"/>
                <a:cs typeface="Landliebe" charset="0"/>
              </a:rPr>
              <a:t>The Wilderness</a:t>
            </a:r>
          </a:p>
        </p:txBody>
      </p:sp>
      <p:sp>
        <p:nvSpPr>
          <p:cNvPr id="60420" name="Text Placeholder 3"/>
          <p:cNvSpPr>
            <a:spLocks noGrp="1"/>
          </p:cNvSpPr>
          <p:nvPr>
            <p:ph type="body" sz="quarter" idx="15"/>
          </p:nvPr>
        </p:nvSpPr>
        <p:spPr bwMode="auto">
          <a:xfrm>
            <a:off x="2543175" y="4806950"/>
            <a:ext cx="4749800" cy="827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a:latin typeface="Helvetica" charset="0"/>
                <a:ea typeface="ヒラギノ角ゴ ProN W3" charset="0"/>
                <a:cs typeface="Landliebe" charset="0"/>
              </a:rPr>
              <a:t>Weather</a:t>
            </a:r>
          </a:p>
        </p:txBody>
      </p:sp>
      <p:sp>
        <p:nvSpPr>
          <p:cNvPr id="60421" name="Text Placeholder 4"/>
          <p:cNvSpPr>
            <a:spLocks noGrp="1"/>
          </p:cNvSpPr>
          <p:nvPr>
            <p:ph type="body" sz="quarter" idx="16"/>
          </p:nvPr>
        </p:nvSpPr>
        <p:spPr bwMode="auto">
          <a:xfrm>
            <a:off x="2543175" y="6246813"/>
            <a:ext cx="4749800" cy="827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a:latin typeface="Helvetica" charset="0"/>
                <a:ea typeface="ヒラギノ角ゴ ProN W3" charset="0"/>
                <a:cs typeface="Landliebe" charset="0"/>
              </a:rPr>
              <a:t>Geology</a:t>
            </a:r>
          </a:p>
        </p:txBody>
      </p:sp>
      <p:sp>
        <p:nvSpPr>
          <p:cNvPr id="60422" name="Text Placeholder 5"/>
          <p:cNvSpPr>
            <a:spLocks noGrp="1"/>
          </p:cNvSpPr>
          <p:nvPr>
            <p:ph type="body" sz="quarter" idx="17"/>
          </p:nvPr>
        </p:nvSpPr>
        <p:spPr bwMode="auto">
          <a:xfrm>
            <a:off x="2543175" y="7686675"/>
            <a:ext cx="4749800" cy="827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a:latin typeface="Helvetica" charset="0"/>
                <a:ea typeface="ヒラギノ角ゴ ProN W3" charset="0"/>
                <a:cs typeface="Landliebe" charset="0"/>
              </a:rPr>
              <a:t>Space</a:t>
            </a:r>
          </a:p>
        </p:txBody>
      </p:sp>
      <p:sp>
        <p:nvSpPr>
          <p:cNvPr id="60423" name="Text Placeholder 6"/>
          <p:cNvSpPr>
            <a:spLocks noGrp="1"/>
          </p:cNvSpPr>
          <p:nvPr>
            <p:ph type="body" sz="quarter" idx="18"/>
          </p:nvPr>
        </p:nvSpPr>
        <p:spPr bwMode="auto">
          <a:xfrm>
            <a:off x="2543175" y="9126538"/>
            <a:ext cx="4679950" cy="827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a:latin typeface="Helvetica" charset="0"/>
                <a:ea typeface="ヒラギノ角ゴ ProN W3" charset="0"/>
                <a:cs typeface="Landliebe" charset="0"/>
              </a:rPr>
              <a:t>Water</a:t>
            </a:r>
          </a:p>
        </p:txBody>
      </p:sp>
      <p:sp>
        <p:nvSpPr>
          <p:cNvPr id="60424" name="Text Placeholder 7"/>
          <p:cNvSpPr>
            <a:spLocks noGrp="1"/>
          </p:cNvSpPr>
          <p:nvPr>
            <p:ph type="body" sz="quarter" idx="19"/>
          </p:nvPr>
        </p:nvSpPr>
        <p:spPr bwMode="auto">
          <a:xfrm>
            <a:off x="2543175" y="10566400"/>
            <a:ext cx="4749800" cy="828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a:latin typeface="Helvetica" charset="0"/>
                <a:ea typeface="ヒラギノ角ゴ ProN W3" charset="0"/>
                <a:cs typeface="Landliebe" charset="0"/>
              </a:rPr>
              <a:t>Ecosystems</a:t>
            </a:r>
          </a:p>
        </p:txBody>
      </p:sp>
      <p:sp>
        <p:nvSpPr>
          <p:cNvPr id="60425" name="Slide Number Placeholder 8"/>
          <p:cNvSpPr>
            <a:spLocks noGrp="1"/>
          </p:cNvSpPr>
          <p:nvPr>
            <p:ph type="sldNum" sz="quarter" idx="20"/>
          </p:nvPr>
        </p:nvSpPr>
        <p:spPr>
          <a:xfrm>
            <a:off x="19640550" y="12579350"/>
            <a:ext cx="904378" cy="5433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89F3A651-AE2D-1F44-AA02-6419F17F5651}" type="slidenum">
              <a:rPr lang="en-US" sz="2600">
                <a:solidFill>
                  <a:srgbClr val="FFFFFF"/>
                </a:solidFill>
                <a:latin typeface="Helvetica"/>
                <a:ea typeface="ＭＳ Ｐゴシック" charset="0"/>
                <a:cs typeface="Helvetica"/>
                <a:sym typeface="Landliebe" charset="0"/>
              </a:rPr>
              <a:pPr/>
              <a:t>20</a:t>
            </a:fld>
            <a:endParaRPr lang="en-US" sz="2600" dirty="0">
              <a:solidFill>
                <a:srgbClr val="FFFFFF"/>
              </a:solidFill>
              <a:latin typeface="Helvetica"/>
              <a:ea typeface="ＭＳ Ｐゴシック" charset="0"/>
              <a:cs typeface="Helvetica"/>
              <a:sym typeface="Landliebe" charset="0"/>
            </a:endParaRPr>
          </a:p>
        </p:txBody>
      </p:sp>
      <p:sp>
        <p:nvSpPr>
          <p:cNvPr id="60426" name="Date Placeholder 9"/>
          <p:cNvSpPr>
            <a:spLocks noGrp="1"/>
          </p:cNvSpPr>
          <p:nvPr>
            <p:ph type="dt"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60427" name="Footer Placeholder 10"/>
          <p:cNvSpPr>
            <a:spLocks noGrp="1"/>
          </p:cNvSpPr>
          <p:nvPr>
            <p:ph type="ftr" sz="quarter" idx="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a:cs typeface="Helvetica"/>
              </a:rPr>
              <a:t>Creative </a:t>
            </a:r>
            <a:r>
              <a:rPr lang="de-DE" sz="3000" dirty="0" err="1">
                <a:solidFill>
                  <a:srgbClr val="FFFFFF"/>
                </a:solidFill>
                <a:latin typeface="Helvetica"/>
                <a:cs typeface="Helvetica"/>
              </a:rPr>
              <a:t>Influences</a:t>
            </a:r>
            <a:endParaRPr lang="en-US" sz="3000" dirty="0">
              <a:solidFill>
                <a:srgbClr val="FFFFFF"/>
              </a:solidFill>
              <a:latin typeface="Helvetica"/>
              <a:cs typeface="Helvetica"/>
            </a:endParaRPr>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3983088" y="12186592"/>
            <a:ext cx="1612900" cy="1104900"/>
          </a:xfrm>
          <a:prstGeom prst="rect">
            <a:avLst/>
          </a:prstGeom>
        </p:spPr>
      </p:pic>
      <p:pic>
        <p:nvPicPr>
          <p:cNvPr id="4" name="Picture 3"/>
          <p:cNvPicPr>
            <a:picLocks noChangeAspect="1"/>
          </p:cNvPicPr>
          <p:nvPr/>
        </p:nvPicPr>
        <p:blipFill>
          <a:blip r:embed="rId3"/>
          <a:stretch>
            <a:fillRect/>
          </a:stretch>
        </p:blipFill>
        <p:spPr>
          <a:xfrm>
            <a:off x="19248784" y="12330608"/>
            <a:ext cx="1612900" cy="1104900"/>
          </a:xfrm>
          <a:prstGeom prst="rect">
            <a:avLst/>
          </a:prstGeom>
        </p:spPr>
      </p:pic>
      <p:pic>
        <p:nvPicPr>
          <p:cNvPr id="15" name="Picture 14"/>
          <p:cNvPicPr>
            <a:picLocks noChangeAspect="1"/>
          </p:cNvPicPr>
          <p:nvPr/>
        </p:nvPicPr>
        <p:blipFill>
          <a:blip r:embed="rId4"/>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1"/>
          <p:cNvSpPr>
            <a:spLocks noGrp="1"/>
          </p:cNvSpPr>
          <p:nvPr>
            <p:ph type="body" sz="quarter" idx="13"/>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400" dirty="0">
                <a:latin typeface="Helvetica"/>
                <a:ea typeface="ヒラギノ角ゴ ProN W3" charset="0"/>
                <a:cs typeface="Helvetica"/>
              </a:rPr>
              <a:t>John Luther Adams   (1953 - )</a:t>
            </a:r>
          </a:p>
        </p:txBody>
      </p:sp>
      <p:sp>
        <p:nvSpPr>
          <p:cNvPr id="61443" name="Text Placeholder 2"/>
          <p:cNvSpPr>
            <a:spLocks noGrp="1"/>
          </p:cNvSpPr>
          <p:nvPr>
            <p:ph type="body" sz="quarter" idx="14"/>
          </p:nvPr>
        </p:nvSpPr>
        <p:spPr bwMode="auto">
          <a:xfrm>
            <a:off x="2398713" y="4986338"/>
            <a:ext cx="8856662" cy="545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3600">
                <a:latin typeface="Helvetica" charset="0"/>
                <a:ea typeface="ヒラギノ角ゴ ProN W3" charset="0"/>
                <a:cs typeface="Amatic SC Regular" charset="0"/>
              </a:rPr>
              <a:t>From His Official Biography:</a:t>
            </a:r>
          </a:p>
          <a:p>
            <a:r>
              <a:rPr lang="en-US" sz="3600">
                <a:latin typeface="Helvetica" charset="0"/>
                <a:ea typeface="ヒラギノ角ゴ ProN W3" charset="0"/>
                <a:cs typeface="Amatic SC Regular" charset="0"/>
              </a:rPr>
              <a:t>John Luther Adams is an American composer whose music is inspired by nature, especially the landscapes of Alaska where he has lived since 1978. His orchestral work “Become Ocean” was honored with the 2014 Pulitzer Prize for Music.</a:t>
            </a:r>
          </a:p>
          <a:p>
            <a:endParaRPr lang="en-US">
              <a:latin typeface="Amatic SC Regular" charset="0"/>
              <a:ea typeface="ヒラギノ角ゴ ProN W3" charset="0"/>
              <a:cs typeface="Amatic SC Regular" charset="0"/>
            </a:endParaRPr>
          </a:p>
        </p:txBody>
      </p:sp>
      <p:pic>
        <p:nvPicPr>
          <p:cNvPr id="61444" name="Picture Placeholder 8" descr="jla1.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8684" r="8684"/>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a:defRPr/>
            </a:pPr>
            <a:r>
              <a:rPr lang="en-US" altLang="en-US" dirty="0" smtClean="0">
                <a:solidFill>
                  <a:srgbClr val="FFFFFF"/>
                </a:solidFill>
                <a:latin typeface="Helvetica" pitchFamily="-83" charset="0"/>
                <a:cs typeface="Helvetica" pitchFamily="-83" charset="0"/>
                <a:sym typeface="Gill Sans" pitchFamily="-83" charset="0"/>
              </a:rPr>
              <a:t>NATURE</a:t>
            </a:r>
          </a:p>
        </p:txBody>
      </p:sp>
      <p:sp>
        <p:nvSpPr>
          <p:cNvPr id="61446" name="Slide Number Placeholder 5"/>
          <p:cNvSpPr>
            <a:spLocks noGrp="1"/>
          </p:cNvSpPr>
          <p:nvPr>
            <p:ph type="sldNum" sz="quarter" idx="16"/>
          </p:nvPr>
        </p:nvSpPr>
        <p:spPr>
          <a:xfrm>
            <a:off x="19640550" y="12579350"/>
            <a:ext cx="904378" cy="5433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451EFDFC-A268-6C48-B912-B27FAE81F8A9}" type="slidenum">
              <a:rPr lang="en-US" sz="2600">
                <a:solidFill>
                  <a:srgbClr val="FFFFFF"/>
                </a:solidFill>
                <a:latin typeface="Helvetica"/>
                <a:ea typeface="ＭＳ Ｐゴシック" charset="0"/>
                <a:cs typeface="Helvetica"/>
                <a:sym typeface="Landliebe" charset="0"/>
              </a:rPr>
              <a:pPr/>
              <a:t>21</a:t>
            </a:fld>
            <a:endParaRPr lang="en-US" sz="2600" dirty="0">
              <a:solidFill>
                <a:srgbClr val="FFFFFF"/>
              </a:solidFill>
              <a:latin typeface="Helvetica"/>
              <a:ea typeface="ＭＳ Ｐゴシック" charset="0"/>
              <a:cs typeface="Helvetica"/>
              <a:sym typeface="Landliebe" charset="0"/>
            </a:endParaRPr>
          </a:p>
        </p:txBody>
      </p:sp>
      <p:sp>
        <p:nvSpPr>
          <p:cNvPr id="61447" name="Date Placeholder 6"/>
          <p:cNvSpPr>
            <a:spLocks noGrp="1"/>
          </p:cNvSpPr>
          <p:nvPr>
            <p:ph type="dt"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61448" name="Footer Placeholder 7"/>
          <p:cNvSpPr>
            <a:spLocks noGrp="1"/>
          </p:cNvSpPr>
          <p:nvPr>
            <p:ph type="ftr"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3954364" y="12186592"/>
            <a:ext cx="1612900" cy="1104900"/>
          </a:xfrm>
          <a:prstGeom prst="rect">
            <a:avLst/>
          </a:prstGeom>
        </p:spPr>
      </p:pic>
      <p:pic>
        <p:nvPicPr>
          <p:cNvPr id="3" name="Picture 2"/>
          <p:cNvPicPr>
            <a:picLocks noChangeAspect="1"/>
          </p:cNvPicPr>
          <p:nvPr/>
        </p:nvPicPr>
        <p:blipFill>
          <a:blip r:embed="rId4"/>
          <a:stretch>
            <a:fillRect/>
          </a:stretch>
        </p:blipFill>
        <p:spPr>
          <a:xfrm>
            <a:off x="19248784" y="12186592"/>
            <a:ext cx="1612900" cy="1104900"/>
          </a:xfrm>
          <a:prstGeom prst="rect">
            <a:avLst/>
          </a:prstGeom>
        </p:spPr>
      </p:pic>
      <p:pic>
        <p:nvPicPr>
          <p:cNvPr id="12" name="Picture 11"/>
          <p:cNvPicPr>
            <a:picLocks noChangeAspect="1"/>
          </p:cNvPicPr>
          <p:nvPr/>
        </p:nvPicPr>
        <p:blipFill>
          <a:blip r:embed="rId5"/>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1"/>
          <p:cNvSpPr>
            <a:spLocks noGrp="1"/>
          </p:cNvSpPr>
          <p:nvPr>
            <p:ph type="body" sz="quarter" idx="11"/>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3600">
                <a:latin typeface="Helvetica" charset="0"/>
                <a:ea typeface="ヒラギノ角ゴ ProN W3" charset="0"/>
                <a:cs typeface="Amatic SC Regular" charset="0"/>
              </a:rPr>
              <a:t>John Luther Adams on Nature and Creativity:</a:t>
            </a:r>
          </a:p>
        </p:txBody>
      </p:sp>
      <p:sp>
        <p:nvSpPr>
          <p:cNvPr id="62467" name="Text Placeholder 2"/>
          <p:cNvSpPr>
            <a:spLocks noGrp="1"/>
          </p:cNvSpPr>
          <p:nvPr>
            <p:ph type="body" sz="quarter" idx="12"/>
          </p:nvPr>
        </p:nvSpPr>
        <p:spPr bwMode="auto">
          <a:xfrm>
            <a:off x="12984163" y="3544888"/>
            <a:ext cx="8785225"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000">
                <a:latin typeface="Helvetica" charset="0"/>
                <a:ea typeface="ヒラギノ角ゴ ProN W3" charset="0"/>
                <a:cs typeface="Amatic SC Regular" charset="0"/>
              </a:rPr>
              <a:t>Links to John Luther Adams’ Music:</a:t>
            </a:r>
          </a:p>
        </p:txBody>
      </p:sp>
      <p:sp>
        <p:nvSpPr>
          <p:cNvPr id="62468" name="Text Placeholder 3"/>
          <p:cNvSpPr>
            <a:spLocks noGrp="1"/>
          </p:cNvSpPr>
          <p:nvPr>
            <p:ph type="body" sz="quarter" idx="13"/>
          </p:nvPr>
        </p:nvSpPr>
        <p:spPr bwMode="auto">
          <a:xfrm>
            <a:off x="2398713" y="4876800"/>
            <a:ext cx="8856662"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2600">
                <a:latin typeface="Helvetica" charset="0"/>
                <a:ea typeface="ヒラギノ角ゴ ProN W3" charset="0"/>
                <a:cs typeface="Amatic SC Regular" charset="0"/>
              </a:rPr>
              <a:t>“</a:t>
            </a:r>
            <a:r>
              <a:rPr lang="en-US" altLang="ja-JP" sz="2600">
                <a:latin typeface="Helvetica" charset="0"/>
                <a:ea typeface="Amatic SC Regular" charset="0"/>
                <a:cs typeface="Helvetica" charset="0"/>
              </a:rPr>
              <a:t>Curiosity. Wonder. It</a:t>
            </a:r>
            <a:r>
              <a:rPr lang="en-US" sz="2600">
                <a:latin typeface="Helvetica" charset="0"/>
                <a:ea typeface="Amatic SC Regular" charset="0"/>
                <a:cs typeface="Helvetica" charset="0"/>
              </a:rPr>
              <a:t>’</a:t>
            </a:r>
            <a:r>
              <a:rPr lang="en-US" altLang="ja-JP" sz="2600">
                <a:latin typeface="Helvetica" charset="0"/>
                <a:ea typeface="Amatic SC Regular" charset="0"/>
                <a:cs typeface="Helvetica" charset="0"/>
              </a:rPr>
              <a:t>s that energy that moves around. Early in my life, it might be in bird songs, and then I start listening to the habitats in which the birds are singing, and that becomes an obsession with landscape. Then I</a:t>
            </a:r>
            <a:r>
              <a:rPr lang="en-US" sz="2600">
                <a:latin typeface="Helvetica" charset="0"/>
                <a:ea typeface="Amatic SC Regular" charset="0"/>
                <a:cs typeface="Helvetica" charset="0"/>
              </a:rPr>
              <a:t>’</a:t>
            </a:r>
            <a:r>
              <a:rPr lang="en-US" altLang="ja-JP" sz="2600">
                <a:latin typeface="Helvetica" charset="0"/>
                <a:ea typeface="Amatic SC Regular" charset="0"/>
                <a:cs typeface="Helvetica" charset="0"/>
              </a:rPr>
              <a:t>m exploring the landscapes of the Arctic and starting to understand a little bit of the history and to feel a little bit of the presence of the people who have lived in the Arctic for countless centuries. It becomes sonic geography, a piece like Earth and the Great Weather. Then somehow I</a:t>
            </a:r>
            <a:r>
              <a:rPr lang="en-US" sz="2600">
                <a:latin typeface="Helvetica" charset="0"/>
                <a:ea typeface="Amatic SC Regular" charset="0"/>
                <a:cs typeface="Helvetica" charset="0"/>
              </a:rPr>
              <a:t>’</a:t>
            </a:r>
            <a:r>
              <a:rPr lang="en-US" altLang="ja-JP" sz="2600">
                <a:latin typeface="Helvetica" charset="0"/>
                <a:ea typeface="Amatic SC Regular" charset="0"/>
                <a:cs typeface="Helvetica" charset="0"/>
              </a:rPr>
              <a:t>m listening and making field recordings in the Arctic and my ear, which has been tuned to animal calls or bird songs—the more poetic dimensions of the soundscape—becomes fascinated with the noisier, more complex elements: wind, waterfalls, ice sounds, thunder.</a:t>
            </a:r>
            <a:r>
              <a:rPr lang="en-US" sz="2600">
                <a:latin typeface="Helvetica" charset="0"/>
                <a:ea typeface="Amatic SC Regular" charset="0"/>
                <a:cs typeface="Helvetica" charset="0"/>
              </a:rPr>
              <a:t>”</a:t>
            </a:r>
            <a:endParaRPr lang="en-US" altLang="ja-JP" sz="2600">
              <a:latin typeface="Helvetica" charset="0"/>
              <a:ea typeface="Amatic SC Regular" charset="0"/>
              <a:cs typeface="Helvetica" charset="0"/>
            </a:endParaRPr>
          </a:p>
          <a:p>
            <a:endParaRPr lang="en-US" sz="2600">
              <a:latin typeface="Amatic SC Regular" charset="0"/>
              <a:ea typeface="ヒラギノ角ゴ ProN W3" charset="0"/>
              <a:cs typeface="Amatic SC Regular" charset="0"/>
            </a:endParaRPr>
          </a:p>
        </p:txBody>
      </p:sp>
      <p:sp>
        <p:nvSpPr>
          <p:cNvPr id="62469" name="Text Placeholder 4"/>
          <p:cNvSpPr>
            <a:spLocks noGrp="1"/>
          </p:cNvSpPr>
          <p:nvPr>
            <p:ph type="body" sz="quarter" idx="14"/>
          </p:nvPr>
        </p:nvSpPr>
        <p:spPr bwMode="auto">
          <a:xfrm>
            <a:off x="12984163" y="4986338"/>
            <a:ext cx="8785225" cy="552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marL="685800" indent="-685800">
              <a:buFontTx/>
              <a:buChar char="-"/>
            </a:pPr>
            <a:r>
              <a:rPr lang="en-US" sz="2800">
                <a:latin typeface="Helvetica" charset="0"/>
                <a:ea typeface="ヒラギノ角ゴ ProN W3" charset="0"/>
                <a:cs typeface="Amatic SC Regular" charset="0"/>
                <a:hlinkClick r:id="rId2"/>
              </a:rPr>
              <a:t>https://www.youtube.com/watch?v=uhTusoemAdI</a:t>
            </a:r>
            <a:endParaRPr lang="en-US" sz="2800">
              <a:latin typeface="Helvetica" charset="0"/>
              <a:ea typeface="ヒラギノ角ゴ ProN W3" charset="0"/>
              <a:cs typeface="Amatic SC Regular" charset="0"/>
            </a:endParaRPr>
          </a:p>
          <a:p>
            <a:pPr marL="685800" indent="-685800">
              <a:buFontTx/>
              <a:buChar char="-"/>
            </a:pPr>
            <a:r>
              <a:rPr lang="en-US" sz="2800">
                <a:latin typeface="Helvetica" charset="0"/>
                <a:ea typeface="ヒラギノ角ゴ ProN W3" charset="0"/>
                <a:cs typeface="Amatic SC Regular" charset="0"/>
                <a:hlinkClick r:id="rId3"/>
              </a:rPr>
              <a:t>https://www.youtube.com/watch?v=Zpj9tGjKVLY</a:t>
            </a:r>
            <a:endParaRPr lang="en-US" sz="2800">
              <a:latin typeface="Helvetica" charset="0"/>
              <a:ea typeface="ヒラギノ角ゴ ProN W3" charset="0"/>
              <a:cs typeface="Amatic SC Regular" charset="0"/>
            </a:endParaRPr>
          </a:p>
          <a:p>
            <a:pPr marL="685800" indent="-685800">
              <a:buFontTx/>
              <a:buChar char="-"/>
            </a:pPr>
            <a:r>
              <a:rPr lang="en-US" sz="2800">
                <a:latin typeface="Helvetica" charset="0"/>
                <a:ea typeface="ヒラギノ角ゴ ProN W3" charset="0"/>
                <a:cs typeface="Amatic SC Regular" charset="0"/>
                <a:hlinkClick r:id="rId4"/>
              </a:rPr>
              <a:t>https://www.youtube.com/watch?v=S3X_WdtLx-E</a:t>
            </a:r>
            <a:endParaRPr lang="en-US" sz="2800">
              <a:latin typeface="Helvetica" charset="0"/>
              <a:ea typeface="ヒラギノ角ゴ ProN W3" charset="0"/>
              <a:cs typeface="Amatic SC Regular" charset="0"/>
            </a:endParaRPr>
          </a:p>
          <a:p>
            <a:pPr marL="685800" indent="-685800">
              <a:buFontTx/>
              <a:buChar char="-"/>
            </a:pPr>
            <a:r>
              <a:rPr lang="en-US" sz="2800">
                <a:latin typeface="Helvetica" charset="0"/>
                <a:ea typeface="ヒラギノ角ゴ ProN W3" charset="0"/>
                <a:cs typeface="Amatic SC Regular" charset="0"/>
                <a:hlinkClick r:id="rId5"/>
              </a:rPr>
              <a:t>https://www.youtube.com/watch?v=ViyldrW7ag4</a:t>
            </a:r>
            <a:endParaRPr lang="en-US" sz="2800">
              <a:latin typeface="Helvetica" charset="0"/>
              <a:ea typeface="ヒラギノ角ゴ ProN W3" charset="0"/>
              <a:cs typeface="Amatic SC Regular" charset="0"/>
            </a:endParaRPr>
          </a:p>
          <a:p>
            <a:pPr marL="685800" indent="-685800">
              <a:buFontTx/>
              <a:buChar char="-"/>
            </a:pPr>
            <a:r>
              <a:rPr lang="en-US" sz="2800">
                <a:latin typeface="Helvetica" charset="0"/>
                <a:ea typeface="ヒラギノ角ゴ ProN W3" charset="0"/>
                <a:cs typeface="Amatic SC Regular" charset="0"/>
                <a:hlinkClick r:id="rId6"/>
              </a:rPr>
              <a:t>https://www.youtube.com/watch?v=QoOfyNZQsUE</a:t>
            </a:r>
            <a:endParaRPr lang="en-US" sz="2800">
              <a:latin typeface="Helvetica" charset="0"/>
              <a:ea typeface="ヒラギノ角ゴ ProN W3" charset="0"/>
              <a:cs typeface="Amatic SC Regular" charset="0"/>
            </a:endParaRPr>
          </a:p>
          <a:p>
            <a:pPr marL="685800" indent="-685800">
              <a:buFontTx/>
              <a:buChar char="-"/>
            </a:pPr>
            <a:endParaRPr lang="en-US" sz="2800">
              <a:latin typeface="Amatic SC Regular" charset="0"/>
              <a:ea typeface="ヒラギノ角ゴ ProN W3" charset="0"/>
              <a:cs typeface="Amatic SC Regular" charset="0"/>
            </a:endParaRPr>
          </a:p>
        </p:txBody>
      </p:sp>
      <p:sp>
        <p:nvSpPr>
          <p:cNvPr id="6" name="Title 5"/>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a:defRPr/>
            </a:pPr>
            <a:r>
              <a:rPr lang="en-US" altLang="en-US" dirty="0" smtClean="0">
                <a:solidFill>
                  <a:srgbClr val="FFFFFF"/>
                </a:solidFill>
                <a:latin typeface="Helvetica" pitchFamily="-83" charset="0"/>
                <a:cs typeface="Helvetica" pitchFamily="-83" charset="0"/>
                <a:sym typeface="Gill Sans" pitchFamily="-83" charset="0"/>
              </a:rPr>
              <a:t>NATURE</a:t>
            </a:r>
            <a:endParaRPr lang="en-US" altLang="en-US" dirty="0" smtClean="0">
              <a:solidFill>
                <a:srgbClr val="FFFFFF"/>
              </a:solidFill>
              <a:latin typeface="Helvetica" pitchFamily="-83" charset="0"/>
              <a:cs typeface="Helvetica" pitchFamily="-83" charset="0"/>
              <a:sym typeface="Gill Sans" pitchFamily="-83" charset="0"/>
            </a:endParaRPr>
          </a:p>
        </p:txBody>
      </p:sp>
      <p:sp>
        <p:nvSpPr>
          <p:cNvPr id="62471" name="Slide Number Placeholder 6"/>
          <p:cNvSpPr>
            <a:spLocks noGrp="1"/>
          </p:cNvSpPr>
          <p:nvPr>
            <p:ph type="sldNum" sz="quarter" idx="15"/>
          </p:nvPr>
        </p:nvSpPr>
        <p:spPr>
          <a:xfrm>
            <a:off x="19640550" y="12580938"/>
            <a:ext cx="904378" cy="46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D90417B2-1F71-3B4D-AF35-51EBB4E3AC87}" type="slidenum">
              <a:rPr lang="en-US" sz="2600">
                <a:solidFill>
                  <a:srgbClr val="FFFFFF"/>
                </a:solidFill>
                <a:latin typeface="Helvetica"/>
                <a:ea typeface="ＭＳ Ｐゴシック" charset="0"/>
                <a:cs typeface="Helvetica"/>
                <a:sym typeface="Landliebe" charset="0"/>
              </a:rPr>
              <a:pPr/>
              <a:t>22</a:t>
            </a:fld>
            <a:endParaRPr lang="en-US" sz="2600" dirty="0">
              <a:solidFill>
                <a:srgbClr val="FFFFFF"/>
              </a:solidFill>
              <a:latin typeface="Helvetica"/>
              <a:ea typeface="ＭＳ Ｐゴシック" charset="0"/>
              <a:cs typeface="Helvetica"/>
              <a:sym typeface="Landliebe" charset="0"/>
            </a:endParaRPr>
          </a:p>
        </p:txBody>
      </p:sp>
      <p:sp>
        <p:nvSpPr>
          <p:cNvPr id="62472" name="Date Placeholder 7"/>
          <p:cNvSpPr>
            <a:spLocks noGrp="1"/>
          </p:cNvSpPr>
          <p:nvPr>
            <p:ph type="dt"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62473" name="Footer Placeholder 8"/>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8"/>
          <a:stretch>
            <a:fillRect/>
          </a:stretch>
        </p:blipFill>
        <p:spPr>
          <a:xfrm>
            <a:off x="3983088" y="12114584"/>
            <a:ext cx="1612900" cy="1104900"/>
          </a:xfrm>
          <a:prstGeom prst="rect">
            <a:avLst/>
          </a:prstGeom>
        </p:spPr>
      </p:pic>
      <p:pic>
        <p:nvPicPr>
          <p:cNvPr id="3" name="Picture 2"/>
          <p:cNvPicPr>
            <a:picLocks noChangeAspect="1"/>
          </p:cNvPicPr>
          <p:nvPr/>
        </p:nvPicPr>
        <p:blipFill>
          <a:blip r:embed="rId8"/>
          <a:stretch>
            <a:fillRect/>
          </a:stretch>
        </p:blipFill>
        <p:spPr>
          <a:xfrm>
            <a:off x="19320792" y="12258600"/>
            <a:ext cx="1612900" cy="1104900"/>
          </a:xfrm>
          <a:prstGeom prst="rect">
            <a:avLst/>
          </a:prstGeom>
        </p:spPr>
      </p:pic>
      <p:pic>
        <p:nvPicPr>
          <p:cNvPr id="13" name="Picture 12"/>
          <p:cNvPicPr>
            <a:picLocks noChangeAspect="1"/>
          </p:cNvPicPr>
          <p:nvPr/>
        </p:nvPicPr>
        <p:blipFill>
          <a:blip r:embed="rId9"/>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xfrm>
            <a:off x="19640550" y="12580938"/>
            <a:ext cx="832370"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0B2FBC6F-624B-1E4E-BA84-AB1764AD71AC}" type="slidenum">
              <a:rPr lang="en-US" sz="2600">
                <a:solidFill>
                  <a:srgbClr val="FFFFFF"/>
                </a:solidFill>
                <a:latin typeface="Helvetica"/>
                <a:ea typeface="ＭＳ Ｐゴシック" charset="0"/>
                <a:cs typeface="Helvetica"/>
                <a:sym typeface="Landliebe" charset="0"/>
              </a:rPr>
              <a:pPr/>
              <a:t>23</a:t>
            </a:fld>
            <a:endParaRPr lang="en-US" sz="2600" dirty="0">
              <a:solidFill>
                <a:srgbClr val="FFFFFF"/>
              </a:solidFill>
              <a:latin typeface="Helvetica"/>
              <a:ea typeface="ＭＳ Ｐゴシック" charset="0"/>
              <a:cs typeface="Helvetica"/>
              <a:sym typeface="Landliebe" charset="0"/>
            </a:endParaRPr>
          </a:p>
        </p:txBody>
      </p:sp>
      <p:sp>
        <p:nvSpPr>
          <p:cNvPr id="6" name="Title 5"/>
          <p:cNvSpPr>
            <a:spLocks noGrp="1"/>
          </p:cNvSpPr>
          <p:nvPr>
            <p:ph type="ctrTitle"/>
          </p:nvPr>
        </p:nvSpPr>
        <p:spPr>
          <a:xfrm>
            <a:off x="4198938" y="5202238"/>
            <a:ext cx="16057562" cy="2940050"/>
          </a:xfrm>
        </p:spPr>
        <p:txBody>
          <a:bodyPr wrap="square" lIns="91440" tIns="45720" rIns="91440" bIns="45720" numCol="1" anchorCtr="0" compatLnSpc="1">
            <a:prstTxWarp prst="textNoShape">
              <a:avLst/>
            </a:prstTxWarp>
          </a:bodyPr>
          <a:lstStyle/>
          <a:p>
            <a:pPr eaLnBrk="1" hangingPunct="1">
              <a:defRPr/>
            </a:pPr>
            <a:r>
              <a:rPr lang="en-US" altLang="en-US" b="1" smtClean="0">
                <a:latin typeface="Helvetica" pitchFamily="-83" charset="0"/>
                <a:ea typeface="Amatic SC Regular" charset="0"/>
                <a:sym typeface="Gill Sans" pitchFamily="-83" charset="0"/>
              </a:rPr>
              <a:t>NURTURE</a:t>
            </a:r>
          </a:p>
        </p:txBody>
      </p:sp>
      <p:sp>
        <p:nvSpPr>
          <p:cNvPr id="63492" name="Text Placeholder 2"/>
          <p:cNvSpPr>
            <a:spLocks noGrp="1"/>
          </p:cNvSpPr>
          <p:nvPr>
            <p:ph type="body" sz="quarter" idx="11"/>
          </p:nvPr>
        </p:nvSpPr>
        <p:spPr bwMode="auto">
          <a:xfrm>
            <a:off x="4127500" y="2897188"/>
            <a:ext cx="6696075"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b="1">
                <a:latin typeface="Helvetica" charset="0"/>
                <a:ea typeface="ヒラギノ角ゴ ProN W3" charset="0"/>
                <a:cs typeface="Landliebe" charset="0"/>
              </a:rPr>
              <a:t>Gallery No. 4</a:t>
            </a:r>
          </a:p>
        </p:txBody>
      </p:sp>
      <p:sp>
        <p:nvSpPr>
          <p:cNvPr id="63493" name="Date Placeholder 6"/>
          <p:cNvSpPr>
            <a:spLocks noGrp="1"/>
          </p:cNvSpPr>
          <p:nvPr>
            <p:ph type="dt" sz="quarter" idx="14"/>
          </p:nvPr>
        </p:nvSpPr>
        <p:spPr bwMode="auto">
          <a:xfrm>
            <a:off x="4198938" y="12546013"/>
            <a:ext cx="1296987"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63494" name="Footer Placeholder 7"/>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pic>
        <p:nvPicPr>
          <p:cNvPr id="2" name="Picture 1"/>
          <p:cNvPicPr>
            <a:picLocks noChangeAspect="1"/>
          </p:cNvPicPr>
          <p:nvPr/>
        </p:nvPicPr>
        <p:blipFill>
          <a:blip r:embed="rId2"/>
          <a:stretch>
            <a:fillRect/>
          </a:stretch>
        </p:blipFill>
        <p:spPr>
          <a:xfrm>
            <a:off x="4055096" y="12186592"/>
            <a:ext cx="1612900" cy="1104900"/>
          </a:xfrm>
          <a:prstGeom prst="rect">
            <a:avLst/>
          </a:prstGeom>
        </p:spPr>
      </p:pic>
      <p:pic>
        <p:nvPicPr>
          <p:cNvPr id="3" name="Picture 2"/>
          <p:cNvPicPr>
            <a:picLocks noChangeAspect="1"/>
          </p:cNvPicPr>
          <p:nvPr/>
        </p:nvPicPr>
        <p:blipFill>
          <a:blip r:embed="rId2"/>
          <a:stretch>
            <a:fillRect/>
          </a:stretch>
        </p:blipFill>
        <p:spPr>
          <a:xfrm>
            <a:off x="19248784" y="12258600"/>
            <a:ext cx="1612900" cy="1104900"/>
          </a:xfrm>
          <a:prstGeom prst="rect">
            <a:avLst/>
          </a:prstGeom>
        </p:spPr>
      </p:pic>
      <p:pic>
        <p:nvPicPr>
          <p:cNvPr id="9" name="Picture 8"/>
          <p:cNvPicPr>
            <a:picLocks noChangeAspect="1"/>
          </p:cNvPicPr>
          <p:nvPr/>
        </p:nvPicPr>
        <p:blipFill>
          <a:blip r:embed="rId3"/>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bwMode="auto">
          <a:xfrm>
            <a:off x="8375650" y="520700"/>
            <a:ext cx="76327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7200">
                <a:solidFill>
                  <a:srgbClr val="FFFFFF"/>
                </a:solidFill>
                <a:latin typeface="Helvetica" charset="0"/>
                <a:ea typeface="ヒラギノ角ゴ ProN W3" charset="0"/>
                <a:cs typeface="ヒラギノ角ゴ ProN W3" charset="0"/>
              </a:rPr>
              <a:t>NURTURE</a:t>
            </a:r>
          </a:p>
        </p:txBody>
      </p:sp>
      <p:sp>
        <p:nvSpPr>
          <p:cNvPr id="4" name="Text Placeholder 3"/>
          <p:cNvSpPr>
            <a:spLocks noGrp="1"/>
          </p:cNvSpPr>
          <p:nvPr>
            <p:ph type="body" sz="quarter" idx="11"/>
          </p:nvPr>
        </p:nvSpPr>
        <p:spPr>
          <a:xfrm>
            <a:off x="1895077" y="3545632"/>
            <a:ext cx="20666075" cy="6893768"/>
          </a:xfrm>
        </p:spPr>
        <p:txBody>
          <a:bodyPr/>
          <a:lstStyle/>
          <a:p>
            <a:pPr eaLnBrk="1" hangingPunct="1">
              <a:defRPr/>
            </a:pPr>
            <a:r>
              <a:rPr lang="en-US" sz="4000" dirty="0" smtClean="0">
                <a:latin typeface="Helvetica"/>
                <a:cs typeface="Helvetica"/>
              </a:rPr>
              <a:t>Benjamin S. Bloom </a:t>
            </a:r>
            <a:r>
              <a:rPr lang="en-US" sz="4000" dirty="0">
                <a:latin typeface="Helvetica"/>
                <a:cs typeface="Helvetica"/>
              </a:rPr>
              <a:t>and </a:t>
            </a:r>
            <a:r>
              <a:rPr lang="en-US" sz="4000" dirty="0" smtClean="0">
                <a:latin typeface="Helvetica"/>
                <a:cs typeface="Helvetica"/>
              </a:rPr>
              <a:t>Lauren A. </a:t>
            </a:r>
            <a:r>
              <a:rPr lang="en-US" sz="4000" dirty="0" err="1" smtClean="0">
                <a:latin typeface="Helvetica"/>
                <a:cs typeface="Helvetica"/>
              </a:rPr>
              <a:t>Sosniak</a:t>
            </a:r>
            <a:r>
              <a:rPr lang="en-US" sz="4000" dirty="0" smtClean="0">
                <a:latin typeface="Helvetica"/>
                <a:cs typeface="Helvetica"/>
              </a:rPr>
              <a:t> </a:t>
            </a:r>
            <a:r>
              <a:rPr lang="en-US" sz="4000" dirty="0">
                <a:latin typeface="Helvetica"/>
                <a:cs typeface="Helvetica"/>
              </a:rPr>
              <a:t>examined the home environment and early training of accomplished pianists, sculptors, swimmers, tennis players, mathematicians, and research neurologists. They discovered that the person’s parents were almost entirely responsible for nurturing early interests and helping develop the child’s skills. Typically, one or both parents were interested in the area, and usually were skilled and experienced themselves. The parents usually served as role models; they were living illustrations of </a:t>
            </a:r>
            <a:r>
              <a:rPr lang="en-US" sz="4000" dirty="0" smtClean="0">
                <a:latin typeface="Helvetica"/>
                <a:cs typeface="Helvetica"/>
              </a:rPr>
              <a:t>the </a:t>
            </a:r>
            <a:r>
              <a:rPr lang="en-US" sz="4000" dirty="0">
                <a:latin typeface="Helvetica"/>
                <a:cs typeface="Helvetica"/>
              </a:rPr>
              <a:t>personality and lifestyle of experts in the domain. </a:t>
            </a:r>
            <a:r>
              <a:rPr lang="en-US" sz="4000" dirty="0">
                <a:latin typeface="Helvetica"/>
                <a:cs typeface="Helvetica"/>
              </a:rPr>
              <a:t>The children essentially could not resist exploring and participating in the particular talent area – it was expected and accepted as </a:t>
            </a:r>
            <a:r>
              <a:rPr lang="en-US" sz="4000" dirty="0" smtClean="0">
                <a:latin typeface="Helvetica"/>
                <a:cs typeface="Helvetica"/>
              </a:rPr>
              <a:t>proper (</a:t>
            </a:r>
            <a:r>
              <a:rPr lang="en-US" sz="4000" dirty="0" smtClean="0">
                <a:latin typeface="Helvetica"/>
                <a:cs typeface="Helvetica"/>
              </a:rPr>
              <a:t>Davis, 106)</a:t>
            </a:r>
            <a:r>
              <a:rPr lang="en-US" sz="4000" dirty="0" smtClean="0">
                <a:latin typeface="Helvetica"/>
                <a:cs typeface="Helvetica"/>
              </a:rPr>
              <a:t>.</a:t>
            </a:r>
          </a:p>
          <a:p>
            <a:pPr eaLnBrk="1" hangingPunct="1">
              <a:defRPr/>
            </a:pPr>
            <a:endParaRPr lang="en-US" dirty="0"/>
          </a:p>
        </p:txBody>
      </p:sp>
      <p:sp>
        <p:nvSpPr>
          <p:cNvPr id="64516"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64517" name="Footer Placeholder 5"/>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sp>
        <p:nvSpPr>
          <p:cNvPr id="64518" name="Slide Number Placeholder 6"/>
          <p:cNvSpPr>
            <a:spLocks noGrp="1"/>
          </p:cNvSpPr>
          <p:nvPr>
            <p:ph type="sldNum" sz="quarter" idx="12"/>
          </p:nvPr>
        </p:nvSpPr>
        <p:spPr>
          <a:xfrm>
            <a:off x="19640550" y="12580938"/>
            <a:ext cx="904378"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3D942438-2B06-1649-83FB-DB0795310805}" type="slidenum">
              <a:rPr lang="en-US" sz="2600">
                <a:solidFill>
                  <a:srgbClr val="FFFFFF"/>
                </a:solidFill>
                <a:latin typeface="Helvetica"/>
                <a:ea typeface="ＭＳ Ｐゴシック" charset="0"/>
                <a:cs typeface="Helvetica"/>
                <a:sym typeface="Landliebe" charset="0"/>
              </a:rPr>
              <a:pPr/>
              <a:t>24</a:t>
            </a:fld>
            <a:endParaRPr lang="en-US" sz="2600" dirty="0">
              <a:solidFill>
                <a:srgbClr val="FFFFFF"/>
              </a:solidFill>
              <a:latin typeface="Helvetica"/>
              <a:ea typeface="ＭＳ Ｐゴシック" charset="0"/>
              <a:cs typeface="Helvetica"/>
              <a:sym typeface="Landliebe" charset="0"/>
            </a:endParaRPr>
          </a:p>
        </p:txBody>
      </p:sp>
      <p:pic>
        <p:nvPicPr>
          <p:cNvPr id="645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778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4055096" y="12186592"/>
            <a:ext cx="1612900" cy="1104900"/>
          </a:xfrm>
          <a:prstGeom prst="rect">
            <a:avLst/>
          </a:prstGeom>
        </p:spPr>
      </p:pic>
      <p:pic>
        <p:nvPicPr>
          <p:cNvPr id="5" name="Picture 4"/>
          <p:cNvPicPr>
            <a:picLocks noChangeAspect="1"/>
          </p:cNvPicPr>
          <p:nvPr/>
        </p:nvPicPr>
        <p:blipFill>
          <a:blip r:embed="rId3"/>
          <a:stretch>
            <a:fillRect/>
          </a:stretch>
        </p:blipFill>
        <p:spPr>
          <a:xfrm>
            <a:off x="19248784" y="12258600"/>
            <a:ext cx="1612900" cy="1104900"/>
          </a:xfrm>
          <a:prstGeom prst="rect">
            <a:avLst/>
          </a:prstGeom>
        </p:spPr>
      </p:pic>
      <p:pic>
        <p:nvPicPr>
          <p:cNvPr id="11" name="Picture 10"/>
          <p:cNvPicPr>
            <a:picLocks noChangeAspect="1"/>
          </p:cNvPicPr>
          <p:nvPr/>
        </p:nvPicPr>
        <p:blipFill>
          <a:blip r:embed="rId4"/>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1"/>
          <p:cNvSpPr>
            <a:spLocks noGrp="1"/>
          </p:cNvSpPr>
          <p:nvPr>
            <p:ph type="body" sz="quarter" idx="13"/>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sz="5400">
                <a:latin typeface="Helvetica" charset="0"/>
                <a:ea typeface="ヒラギノ角ゴ ProN W3" charset="0"/>
                <a:cs typeface="Amatic SC Regular" charset="0"/>
              </a:rPr>
              <a:t>Rufus Wainwright (1973 - )</a:t>
            </a:r>
          </a:p>
        </p:txBody>
      </p:sp>
      <p:sp>
        <p:nvSpPr>
          <p:cNvPr id="65539" name="Text Placeholder 2"/>
          <p:cNvSpPr>
            <a:spLocks noGrp="1"/>
          </p:cNvSpPr>
          <p:nvPr>
            <p:ph type="body" sz="quarter" idx="14"/>
          </p:nvPr>
        </p:nvSpPr>
        <p:spPr bwMode="auto">
          <a:xfrm>
            <a:off x="2398713" y="4986338"/>
            <a:ext cx="8856662" cy="540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sz="3600" dirty="0">
                <a:latin typeface="Helvetica" charset="0"/>
                <a:ea typeface="ヒラギノ角ゴ ProN W3" charset="0"/>
                <a:cs typeface="Amatic SC Regular" charset="0"/>
              </a:rPr>
              <a:t>Son of Canadian songstress </a:t>
            </a:r>
            <a:r>
              <a:rPr lang="en-US" sz="3600" dirty="0">
                <a:latin typeface="Helvetica" charset="0"/>
                <a:ea typeface="ヒラギノ角ゴ ProN W3" charset="0"/>
                <a:cs typeface="Amatic SC Regular" charset="0"/>
                <a:hlinkClick r:id="rId2"/>
              </a:rPr>
              <a:t>Kate </a:t>
            </a:r>
            <a:r>
              <a:rPr lang="en-US" sz="3600" dirty="0" err="1">
                <a:latin typeface="Helvetica" charset="0"/>
                <a:ea typeface="ヒラギノ角ゴ ProN W3" charset="0"/>
                <a:cs typeface="Amatic SC Regular" charset="0"/>
                <a:hlinkClick r:id="rId2"/>
              </a:rPr>
              <a:t>McGarrigle</a:t>
            </a:r>
            <a:r>
              <a:rPr lang="en-US" sz="3600" dirty="0">
                <a:latin typeface="Helvetica" charset="0"/>
                <a:ea typeface="ヒラギノ角ゴ ProN W3" charset="0"/>
                <a:cs typeface="Amatic SC Regular" charset="0"/>
              </a:rPr>
              <a:t> and prolific folk singer </a:t>
            </a:r>
            <a:r>
              <a:rPr lang="en-US" sz="3600" dirty="0">
                <a:latin typeface="Helvetica" charset="0"/>
                <a:ea typeface="ヒラギノ角ゴ ProN W3" charset="0"/>
                <a:cs typeface="Amatic SC Regular" charset="0"/>
                <a:hlinkClick r:id="rId3"/>
              </a:rPr>
              <a:t>Loudon Wainwright III</a:t>
            </a:r>
            <a:r>
              <a:rPr lang="en-US" sz="3600" dirty="0">
                <a:latin typeface="Helvetica" charset="0"/>
                <a:ea typeface="ヒラギノ角ゴ ProN W3" charset="0"/>
                <a:cs typeface="Amatic SC Regular" charset="0"/>
              </a:rPr>
              <a:t>, Wainwright is a vocalist, songwriter, and composer of two operas. His sister </a:t>
            </a:r>
            <a:r>
              <a:rPr lang="en-US" sz="3600" dirty="0">
                <a:latin typeface="Helvetica" charset="0"/>
                <a:ea typeface="ヒラギノ角ゴ ProN W3" charset="0"/>
                <a:cs typeface="Amatic SC Regular" charset="0"/>
                <a:hlinkClick r:id="rId4"/>
              </a:rPr>
              <a:t>Martha </a:t>
            </a:r>
            <a:r>
              <a:rPr lang="en-US" sz="3600" dirty="0" smtClean="0">
                <a:latin typeface="Helvetica" charset="0"/>
                <a:ea typeface="ヒラギノ角ゴ ProN W3" charset="0"/>
                <a:cs typeface="Amatic SC Regular" charset="0"/>
                <a:hlinkClick r:id="rId4"/>
              </a:rPr>
              <a:t>Wainwright</a:t>
            </a:r>
            <a:r>
              <a:rPr lang="en-US" sz="3600" dirty="0" smtClean="0">
                <a:latin typeface="Helvetica" charset="0"/>
                <a:ea typeface="ヒラギノ角ゴ ProN W3" charset="0"/>
                <a:cs typeface="Amatic SC Regular" charset="0"/>
              </a:rPr>
              <a:t>, half-sister </a:t>
            </a:r>
            <a:r>
              <a:rPr lang="en-US" sz="3600" dirty="0" smtClean="0">
                <a:latin typeface="Helvetica" charset="0"/>
                <a:ea typeface="ヒラギノ角ゴ ProN W3" charset="0"/>
                <a:cs typeface="Amatic SC Regular" charset="0"/>
                <a:hlinkClick r:id="rId5"/>
              </a:rPr>
              <a:t>Lucy Wainwright Roche</a:t>
            </a:r>
            <a:r>
              <a:rPr lang="en-US" sz="3600" dirty="0" smtClean="0">
                <a:latin typeface="Helvetica" charset="0"/>
                <a:ea typeface="ヒラギノ角ゴ ProN W3" charset="0"/>
                <a:cs typeface="Amatic SC Regular" charset="0"/>
              </a:rPr>
              <a:t>, and his </a:t>
            </a:r>
            <a:r>
              <a:rPr lang="en-US" sz="3600" dirty="0">
                <a:latin typeface="Helvetica" charset="0"/>
                <a:ea typeface="ヒラギノ角ゴ ProN W3" charset="0"/>
                <a:cs typeface="Amatic SC Regular" charset="0"/>
              </a:rPr>
              <a:t>aunt </a:t>
            </a:r>
            <a:r>
              <a:rPr lang="en-US" sz="3600" dirty="0">
                <a:latin typeface="Helvetica" charset="0"/>
                <a:ea typeface="ヒラギノ角ゴ ProN W3" charset="0"/>
                <a:cs typeface="Amatic SC Regular" charset="0"/>
                <a:hlinkClick r:id="rId6"/>
              </a:rPr>
              <a:t>Anna McGarrigle </a:t>
            </a:r>
            <a:r>
              <a:rPr lang="en-US" sz="3600" dirty="0">
                <a:latin typeface="Helvetica" charset="0"/>
                <a:ea typeface="ヒラギノ角ゴ ProN W3" charset="0"/>
                <a:cs typeface="Amatic SC Regular" charset="0"/>
              </a:rPr>
              <a:t>are </a:t>
            </a:r>
            <a:r>
              <a:rPr lang="en-US" sz="3600" dirty="0" smtClean="0">
                <a:latin typeface="Helvetica" charset="0"/>
                <a:ea typeface="ヒラギノ角ゴ ProN W3" charset="0"/>
                <a:cs typeface="Amatic SC Regular" charset="0"/>
              </a:rPr>
              <a:t>folk </a:t>
            </a:r>
            <a:r>
              <a:rPr lang="en-US" sz="3600" dirty="0">
                <a:latin typeface="Helvetica" charset="0"/>
                <a:ea typeface="ヒラギノ角ゴ ProN W3" charset="0"/>
                <a:cs typeface="Amatic SC Regular" charset="0"/>
              </a:rPr>
              <a:t>singers. He began playing the piano at age six. As a teen, he performed with "The </a:t>
            </a:r>
            <a:r>
              <a:rPr lang="en-US" sz="3600" dirty="0" err="1">
                <a:latin typeface="Helvetica" charset="0"/>
                <a:ea typeface="ヒラギノ角ゴ ProN W3" charset="0"/>
                <a:cs typeface="Amatic SC Regular" charset="0"/>
              </a:rPr>
              <a:t>McGarrigle</a:t>
            </a:r>
            <a:r>
              <a:rPr lang="en-US" sz="3600" dirty="0">
                <a:latin typeface="Helvetica" charset="0"/>
                <a:ea typeface="ヒラギノ角ゴ ProN W3" charset="0"/>
                <a:cs typeface="Amatic SC Regular" charset="0"/>
              </a:rPr>
              <a:t> Sisters and Family."</a:t>
            </a:r>
          </a:p>
          <a:p>
            <a:pPr eaLnBrk="1" hangingPunct="1"/>
            <a:endParaRPr lang="en-US" dirty="0">
              <a:latin typeface="Amatic SC Regular" charset="0"/>
              <a:ea typeface="ヒラギノ角ゴ ProN W3" charset="0"/>
              <a:cs typeface="Amatic SC Regular" charset="0"/>
            </a:endParaRPr>
          </a:p>
        </p:txBody>
      </p:sp>
      <p:sp>
        <p:nvSpPr>
          <p:cNvPr id="65540" name="Rectangle 14"/>
          <p:cNvSpPr>
            <a:spLocks noGrp="1" noChangeArrowheads="1"/>
          </p:cNvSpPr>
          <p:nvPr>
            <p:ph type="title"/>
          </p:nvPr>
        </p:nvSpPr>
        <p:spPr bwMode="auto">
          <a:xfrm>
            <a:off x="8375650" y="520700"/>
            <a:ext cx="76327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7200">
                <a:solidFill>
                  <a:srgbClr val="FFFFFF"/>
                </a:solidFill>
                <a:latin typeface="Helvetica" charset="0"/>
                <a:ea typeface="ヒラギノ角ゴ ProN W3" charset="0"/>
                <a:cs typeface="ヒラギノ角ゴ ProN W3" charset="0"/>
              </a:rPr>
              <a:t>NURTURE</a:t>
            </a:r>
          </a:p>
        </p:txBody>
      </p:sp>
      <p:pic>
        <p:nvPicPr>
          <p:cNvPr id="6554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2286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5542" name="Picture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0625" y="4710113"/>
            <a:ext cx="83312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5543" name="Date Placeholder 4"/>
          <p:cNvSpPr>
            <a:spLocks noGrp="1"/>
          </p:cNvSpPr>
          <p:nvPr>
            <p:ph type="dt"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a:solidFill>
                  <a:srgbClr val="FFFFFF"/>
                </a:solidFill>
                <a:latin typeface="Helvetica" charset="0"/>
              </a:rPr>
              <a:t>April  28</a:t>
            </a:r>
          </a:p>
        </p:txBody>
      </p:sp>
      <p:sp>
        <p:nvSpPr>
          <p:cNvPr id="65544" name="Footer Placeholder 5"/>
          <p:cNvSpPr>
            <a:spLocks noGrp="1"/>
          </p:cNvSpPr>
          <p:nvPr>
            <p:ph type="ftr"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sp>
        <p:nvSpPr>
          <p:cNvPr id="65545" name="Slide Number Placeholder 6"/>
          <p:cNvSpPr>
            <a:spLocks noGrp="1"/>
          </p:cNvSpPr>
          <p:nvPr>
            <p:ph type="sldNum" sz="quarter" idx="16"/>
          </p:nvPr>
        </p:nvSpPr>
        <p:spPr>
          <a:xfrm>
            <a:off x="19248784" y="12579350"/>
            <a:ext cx="1152128"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9B663FA3-C6F5-194E-8217-B89B8185BA08}" type="slidenum">
              <a:rPr lang="en-US" sz="2600">
                <a:solidFill>
                  <a:srgbClr val="FFFFFF"/>
                </a:solidFill>
                <a:latin typeface="Helvetica"/>
                <a:ea typeface="ＭＳ Ｐゴシック" charset="0"/>
                <a:cs typeface="Helvetica"/>
                <a:sym typeface="Landliebe" charset="0"/>
              </a:rPr>
              <a:pPr/>
              <a:t>25</a:t>
            </a:fld>
            <a:endParaRPr lang="en-US" sz="2600" dirty="0">
              <a:solidFill>
                <a:srgbClr val="FFFFFF"/>
              </a:solidFill>
              <a:latin typeface="Helvetica"/>
              <a:ea typeface="ＭＳ Ｐゴシック" charset="0"/>
              <a:cs typeface="Helvetica"/>
              <a:sym typeface="Landliebe" charset="0"/>
            </a:endParaRPr>
          </a:p>
        </p:txBody>
      </p:sp>
      <p:pic>
        <p:nvPicPr>
          <p:cNvPr id="65546" name="Picture Placeholder 2" descr="Rufus Mom Martha.jpg"/>
          <p:cNvPicPr>
            <a:picLocks noGrp="1" noChangeAspect="1"/>
          </p:cNvPicPr>
          <p:nvPr>
            <p:ph type="pic" sz="quarter" idx="15"/>
          </p:nvPr>
        </p:nvPicPr>
        <p:blipFill>
          <a:blip r:embed="rId9">
            <a:extLst>
              <a:ext uri="{28A0092B-C50C-407E-A947-70E740481C1C}">
                <a14:useLocalDpi xmlns:a14="http://schemas.microsoft.com/office/drawing/2010/main" val="0"/>
              </a:ext>
            </a:extLst>
          </a:blip>
          <a:srcRect l="13547" t="1836" r="3738" b="-1836"/>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0"/>
          <a:stretch>
            <a:fillRect/>
          </a:stretch>
        </p:blipFill>
        <p:spPr>
          <a:xfrm>
            <a:off x="4055096" y="12186592"/>
            <a:ext cx="1612900" cy="1104900"/>
          </a:xfrm>
          <a:prstGeom prst="rect">
            <a:avLst/>
          </a:prstGeom>
        </p:spPr>
      </p:pic>
      <p:pic>
        <p:nvPicPr>
          <p:cNvPr id="3" name="Picture 2"/>
          <p:cNvPicPr>
            <a:picLocks noChangeAspect="1"/>
          </p:cNvPicPr>
          <p:nvPr/>
        </p:nvPicPr>
        <p:blipFill>
          <a:blip r:embed="rId10"/>
          <a:stretch>
            <a:fillRect/>
          </a:stretch>
        </p:blipFill>
        <p:spPr>
          <a:xfrm>
            <a:off x="19032760" y="12330608"/>
            <a:ext cx="1612900" cy="1104900"/>
          </a:xfrm>
          <a:prstGeom prst="rect">
            <a:avLst/>
          </a:prstGeom>
        </p:spPr>
      </p:pic>
      <p:pic>
        <p:nvPicPr>
          <p:cNvPr id="13" name="Picture 12"/>
          <p:cNvPicPr>
            <a:picLocks noChangeAspect="1"/>
          </p:cNvPicPr>
          <p:nvPr/>
        </p:nvPicPr>
        <p:blipFill>
          <a:blip r:embed="rId11"/>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3"/>
          <p:cNvSpPr>
            <a:spLocks noGrp="1"/>
          </p:cNvSpPr>
          <p:nvPr>
            <p:ph type="body" sz="quarter" idx="17"/>
          </p:nvPr>
        </p:nvSpPr>
        <p:spPr bwMode="auto">
          <a:xfrm>
            <a:off x="1822450" y="10602913"/>
            <a:ext cx="3744913"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dirty="0">
                <a:solidFill>
                  <a:srgbClr val="FF6600"/>
                </a:solidFill>
                <a:latin typeface="Helvetica" charset="0"/>
                <a:ea typeface="ヒラギノ角ゴ ProN W3" charset="0"/>
                <a:cs typeface="Landliebe" charset="0"/>
                <a:hlinkClick r:id="rId2"/>
              </a:rPr>
              <a:t>Albums</a:t>
            </a:r>
            <a:endParaRPr lang="en-US" dirty="0">
              <a:solidFill>
                <a:srgbClr val="FF6600"/>
              </a:solidFill>
              <a:latin typeface="Helvetica" charset="0"/>
              <a:ea typeface="ヒラギノ角ゴ ProN W3" charset="0"/>
              <a:cs typeface="Landliebe" charset="0"/>
            </a:endParaRPr>
          </a:p>
        </p:txBody>
      </p:sp>
      <p:sp>
        <p:nvSpPr>
          <p:cNvPr id="66563" name="Text Placeholder 4"/>
          <p:cNvSpPr>
            <a:spLocks noGrp="1"/>
          </p:cNvSpPr>
          <p:nvPr>
            <p:ph type="body" sz="quarter" idx="18"/>
          </p:nvPr>
        </p:nvSpPr>
        <p:spPr bwMode="auto">
          <a:xfrm>
            <a:off x="7512050" y="10602913"/>
            <a:ext cx="3744913"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2400" dirty="0">
                <a:latin typeface="Helvetica" charset="0"/>
                <a:ea typeface="ヒラギノ角ゴ ProN W3" charset="0"/>
                <a:cs typeface="Landliebe" charset="0"/>
                <a:hlinkClick r:id="rId3"/>
              </a:rPr>
              <a:t>Garland Tribute Concert</a:t>
            </a:r>
            <a:endParaRPr lang="en-US" sz="2400" dirty="0">
              <a:latin typeface="Helvetica" charset="0"/>
              <a:ea typeface="ヒラギノ角ゴ ProN W3" charset="0"/>
              <a:cs typeface="Landliebe" charset="0"/>
            </a:endParaRPr>
          </a:p>
        </p:txBody>
      </p:sp>
      <p:sp>
        <p:nvSpPr>
          <p:cNvPr id="66564" name="Text Placeholder 5"/>
          <p:cNvSpPr>
            <a:spLocks noGrp="1"/>
          </p:cNvSpPr>
          <p:nvPr>
            <p:ph type="body" sz="quarter" idx="19"/>
          </p:nvPr>
        </p:nvSpPr>
        <p:spPr bwMode="auto">
          <a:xfrm>
            <a:off x="13200063" y="10602913"/>
            <a:ext cx="37449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dirty="0">
                <a:latin typeface="Helvetica" charset="0"/>
                <a:ea typeface="ヒラギノ角ゴ ProN W3" charset="0"/>
                <a:cs typeface="Landliebe" charset="0"/>
                <a:hlinkClick r:id="rId4"/>
              </a:rPr>
              <a:t>Films</a:t>
            </a:r>
            <a:endParaRPr lang="en-US" dirty="0">
              <a:latin typeface="Helvetica" charset="0"/>
              <a:ea typeface="ヒラギノ角ゴ ProN W3" charset="0"/>
              <a:cs typeface="Landliebe" charset="0"/>
            </a:endParaRPr>
          </a:p>
        </p:txBody>
      </p:sp>
      <p:sp>
        <p:nvSpPr>
          <p:cNvPr id="66565" name="Text Placeholder 6"/>
          <p:cNvSpPr>
            <a:spLocks noGrp="1"/>
          </p:cNvSpPr>
          <p:nvPr>
            <p:ph type="body" sz="quarter" idx="20"/>
          </p:nvPr>
        </p:nvSpPr>
        <p:spPr bwMode="auto">
          <a:xfrm>
            <a:off x="18888075" y="10602913"/>
            <a:ext cx="3744913"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dirty="0">
                <a:latin typeface="Helvetica" charset="0"/>
                <a:ea typeface="ヒラギノ角ゴ ProN W3" charset="0"/>
                <a:cs typeface="Landliebe" charset="0"/>
                <a:hlinkClick r:id="rId5"/>
              </a:rPr>
              <a:t>Operas</a:t>
            </a:r>
            <a:endParaRPr lang="en-US" dirty="0">
              <a:latin typeface="Helvetica" charset="0"/>
              <a:ea typeface="ヒラギノ角ゴ ProN W3" charset="0"/>
              <a:cs typeface="Landliebe" charset="0"/>
            </a:endParaRPr>
          </a:p>
        </p:txBody>
      </p:sp>
      <p:sp>
        <p:nvSpPr>
          <p:cNvPr id="66566" name="Title 2"/>
          <p:cNvSpPr>
            <a:spLocks noGrp="1"/>
          </p:cNvSpPr>
          <p:nvPr>
            <p:ph type="title"/>
          </p:nvPr>
        </p:nvSpPr>
        <p:spPr bwMode="auto">
          <a:xfrm>
            <a:off x="8375650" y="520700"/>
            <a:ext cx="76327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7200">
                <a:solidFill>
                  <a:srgbClr val="FFFFFF"/>
                </a:solidFill>
                <a:latin typeface="Helvetica" charset="0"/>
                <a:ea typeface="ヒラギノ角ゴ ProN W3" charset="0"/>
                <a:cs typeface="ヒラギノ角ゴ ProN W3" charset="0"/>
              </a:rPr>
              <a:t>NURTURE</a:t>
            </a:r>
          </a:p>
        </p:txBody>
      </p:sp>
      <p:sp>
        <p:nvSpPr>
          <p:cNvPr id="66567" name="Date Placeholder 12"/>
          <p:cNvSpPr>
            <a:spLocks noGrp="1"/>
          </p:cNvSpPr>
          <p:nvPr>
            <p:ph type="dt" sz="quarter" idx="2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66568" name="Footer Placeholder 13"/>
          <p:cNvSpPr>
            <a:spLocks noGrp="1"/>
          </p:cNvSpPr>
          <p:nvPr>
            <p:ph type="ftr" sz="quarter" idx="2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3000" dirty="0">
                <a:solidFill>
                  <a:srgbClr val="FFFFFF"/>
                </a:solidFill>
                <a:latin typeface="Helvetica" charset="0"/>
              </a:rPr>
              <a:t>Creative Influences</a:t>
            </a:r>
          </a:p>
        </p:txBody>
      </p:sp>
      <p:sp>
        <p:nvSpPr>
          <p:cNvPr id="66569" name="Slide Number Placeholder 14"/>
          <p:cNvSpPr>
            <a:spLocks noGrp="1"/>
          </p:cNvSpPr>
          <p:nvPr>
            <p:ph type="sldNum" sz="quarter" idx="25"/>
          </p:nvPr>
        </p:nvSpPr>
        <p:spPr>
          <a:xfrm>
            <a:off x="19640550" y="12579350"/>
            <a:ext cx="976386"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DD03128F-D1D7-5A49-9DFD-A8F512BF3351}" type="slidenum">
              <a:rPr lang="en-US" sz="2600">
                <a:solidFill>
                  <a:srgbClr val="FFFFFF"/>
                </a:solidFill>
                <a:latin typeface="Helvetica"/>
                <a:ea typeface="ＭＳ Ｐゴシック" charset="0"/>
                <a:cs typeface="Helvetica"/>
                <a:sym typeface="Landliebe" charset="0"/>
              </a:rPr>
              <a:pPr/>
              <a:t>26</a:t>
            </a:fld>
            <a:endParaRPr lang="en-US" sz="2600" dirty="0">
              <a:solidFill>
                <a:srgbClr val="FFFFFF"/>
              </a:solidFill>
              <a:latin typeface="Helvetica"/>
              <a:ea typeface="ＭＳ Ｐゴシック" charset="0"/>
              <a:cs typeface="Helvetica"/>
              <a:sym typeface="Landliebe" charset="0"/>
            </a:endParaRPr>
          </a:p>
        </p:txBody>
      </p:sp>
      <p:pic>
        <p:nvPicPr>
          <p:cNvPr id="6657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286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 name="Picture Placeholder 3" descr="Rufus Judy Garland.jpg"/>
          <p:cNvPicPr>
            <a:picLocks noGrp="1" noChangeAspect="1"/>
          </p:cNvPicPr>
          <p:nvPr>
            <p:ph type="pic" sz="quarter" idx="22"/>
          </p:nvPr>
        </p:nvPicPr>
        <p:blipFill>
          <a:blip r:embed="rId7">
            <a:extLst>
              <a:ext uri="{28A0092B-C50C-407E-A947-70E740481C1C}">
                <a14:useLocalDpi xmlns:a14="http://schemas.microsoft.com/office/drawing/2010/main" val="0"/>
              </a:ext>
            </a:extLst>
          </a:blip>
          <a:srcRect t="5621" b="5621"/>
          <a:stretch>
            <a:fillRect/>
          </a:stretch>
        </p:blipFill>
        <p:spPr bwMode="auto">
          <a:xfrm>
            <a:off x="7010400" y="3429000"/>
            <a:ext cx="4751388" cy="6337300"/>
          </a:xfrm>
          <a:noFill/>
          <a:effectLst>
            <a:outerShdw blurRad="508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Placeholder 5" descr="Rufus Movie_Poster.jpg"/>
          <p:cNvPicPr>
            <a:picLocks noGrp="1" noChangeAspect="1"/>
          </p:cNvPicPr>
          <p:nvPr>
            <p:ph type="pic" sz="quarter" idx="23"/>
          </p:nvPr>
        </p:nvPicPr>
        <p:blipFill>
          <a:blip r:embed="rId8">
            <a:extLst>
              <a:ext uri="{28A0092B-C50C-407E-A947-70E740481C1C}">
                <a14:useLocalDpi xmlns:a14="http://schemas.microsoft.com/office/drawing/2010/main" val="0"/>
              </a:ext>
            </a:extLst>
          </a:blip>
          <a:srcRect t="5466" b="5466"/>
          <a:stretch>
            <a:fillRect/>
          </a:stretch>
        </p:blipFill>
        <p:spPr bwMode="auto">
          <a:xfrm>
            <a:off x="12696825" y="3328988"/>
            <a:ext cx="4751388" cy="6337300"/>
          </a:xfrm>
          <a:noFill/>
          <a:effectLst>
            <a:outerShdw blurRad="508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7" descr="uk10primadonna.jpg"/>
          <p:cNvPicPr>
            <a:picLocks noGrp="1" noChangeAspect="1"/>
          </p:cNvPicPr>
          <p:nvPr>
            <p:ph type="pic" sz="quarter" idx="24"/>
          </p:nvPr>
        </p:nvPicPr>
        <p:blipFill>
          <a:blip r:embed="rId9">
            <a:extLst>
              <a:ext uri="{28A0092B-C50C-407E-A947-70E740481C1C}">
                <a14:useLocalDpi xmlns:a14="http://schemas.microsoft.com/office/drawing/2010/main" val="0"/>
              </a:ext>
            </a:extLst>
          </a:blip>
          <a:srcRect t="2852" b="7021"/>
          <a:stretch>
            <a:fillRect/>
          </a:stretch>
        </p:blipFill>
        <p:spPr bwMode="auto">
          <a:xfrm>
            <a:off x="18384838" y="3328988"/>
            <a:ext cx="4751387" cy="6337300"/>
          </a:xfrm>
          <a:noFill/>
          <a:effectLst>
            <a:outerShdw blurRad="508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Rufus Poses.jpg"/>
          <p:cNvPicPr>
            <a:picLocks noGrp="1" noChangeAspect="1"/>
          </p:cNvPicPr>
          <p:nvPr>
            <p:ph type="pic" sz="quarter" idx="21"/>
          </p:nvPr>
        </p:nvPicPr>
        <p:blipFill>
          <a:blip r:embed="rId10">
            <a:extLst>
              <a:ext uri="{28A0092B-C50C-407E-A947-70E740481C1C}">
                <a14:useLocalDpi xmlns:a14="http://schemas.microsoft.com/office/drawing/2010/main" val="0"/>
              </a:ext>
            </a:extLst>
          </a:blip>
          <a:srcRect l="25049" t="401" r="310" b="-401"/>
          <a:stretch>
            <a:fillRect/>
          </a:stretch>
        </p:blipFill>
        <p:spPr bwMode="auto">
          <a:noFill/>
          <a:effectLst>
            <a:outerShdw blurRad="508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1"/>
          <a:stretch>
            <a:fillRect/>
          </a:stretch>
        </p:blipFill>
        <p:spPr>
          <a:xfrm>
            <a:off x="4055096" y="12186592"/>
            <a:ext cx="1612900" cy="1104900"/>
          </a:xfrm>
          <a:prstGeom prst="rect">
            <a:avLst/>
          </a:prstGeom>
        </p:spPr>
      </p:pic>
      <p:pic>
        <p:nvPicPr>
          <p:cNvPr id="3" name="Picture 2"/>
          <p:cNvPicPr>
            <a:picLocks noChangeAspect="1"/>
          </p:cNvPicPr>
          <p:nvPr/>
        </p:nvPicPr>
        <p:blipFill>
          <a:blip r:embed="rId11"/>
          <a:stretch>
            <a:fillRect/>
          </a:stretch>
        </p:blipFill>
        <p:spPr>
          <a:xfrm>
            <a:off x="19320792" y="12305828"/>
            <a:ext cx="1612900" cy="1104900"/>
          </a:xfrm>
          <a:prstGeom prst="rect">
            <a:avLst/>
          </a:prstGeom>
        </p:spPr>
      </p:pic>
      <p:pic>
        <p:nvPicPr>
          <p:cNvPr id="17" name="Picture 16"/>
          <p:cNvPicPr>
            <a:picLocks noChangeAspect="1"/>
          </p:cNvPicPr>
          <p:nvPr/>
        </p:nvPicPr>
        <p:blipFill>
          <a:blip r:embed="rId12"/>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Rectangle 10"/>
          <p:cNvSpPr>
            <a:spLocks noGrp="1" noChangeArrowheads="1"/>
          </p:cNvSpPr>
          <p:nvPr>
            <p:ph type="title"/>
          </p:nvPr>
        </p:nvSpPr>
        <p:spPr>
          <a:prstGeom prst="rect">
            <a:avLst/>
          </a:prstGeom>
          <a:ln/>
        </p:spPr>
        <p:txBody>
          <a:bodyPr/>
          <a:lstStyle/>
          <a:p>
            <a:r>
              <a:rPr lang="en-US" sz="4000" dirty="0" smtClean="0">
                <a:latin typeface="Helvetica"/>
                <a:cs typeface="Helvetica"/>
              </a:rPr>
              <a:t>SELECTED PERFORMANCES</a:t>
            </a:r>
            <a:endParaRPr lang="en-US" sz="4000" dirty="0">
              <a:latin typeface="Helvetica"/>
              <a:cs typeface="Helvetica"/>
            </a:endParaRPr>
          </a:p>
        </p:txBody>
      </p:sp>
      <p:sp>
        <p:nvSpPr>
          <p:cNvPr id="7" name="Text Placeholder 6"/>
          <p:cNvSpPr>
            <a:spLocks noGrp="1"/>
          </p:cNvSpPr>
          <p:nvPr>
            <p:ph type="body" sz="quarter" idx="11"/>
          </p:nvPr>
        </p:nvSpPr>
        <p:spPr/>
        <p:txBody>
          <a:bodyPr/>
          <a:lstStyle/>
          <a:p>
            <a:r>
              <a:rPr lang="en-US" sz="4400" dirty="0" smtClean="0">
                <a:latin typeface="Helvetica"/>
                <a:cs typeface="Helvetica"/>
              </a:rPr>
              <a:t>Rufus Wainwright, Martha Wainwright, Loudon Wainwright III, and Lucy Wainwright Roche perform </a:t>
            </a:r>
            <a:r>
              <a:rPr lang="en-US" sz="4400" dirty="0" smtClean="0">
                <a:latin typeface="Helvetica"/>
                <a:cs typeface="Helvetica"/>
                <a:hlinkClick r:id="rId2"/>
              </a:rPr>
              <a:t>“One Man Guy</a:t>
            </a:r>
            <a:r>
              <a:rPr lang="en-US" dirty="0" smtClean="0">
                <a:hlinkClick r:id="rId2"/>
              </a:rPr>
              <a:t>.</a:t>
            </a:r>
            <a:r>
              <a:rPr lang="en-US" sz="4400" dirty="0" smtClean="0">
                <a:latin typeface="Helvetica"/>
                <a:cs typeface="Helvetica"/>
                <a:hlinkClick r:id="rId2"/>
              </a:rPr>
              <a:t>”</a:t>
            </a:r>
            <a:endParaRPr lang="en-US" sz="4400" dirty="0" smtClean="0">
              <a:latin typeface="Helvetica"/>
              <a:cs typeface="Helvetica"/>
            </a:endParaRPr>
          </a:p>
          <a:p>
            <a:r>
              <a:rPr lang="en-US" sz="4400" dirty="0" smtClean="0">
                <a:latin typeface="Helvetica"/>
                <a:cs typeface="Helvetica"/>
              </a:rPr>
              <a:t>Rufus Wainwright, Martha Wainwright, and cousins perform </a:t>
            </a:r>
            <a:r>
              <a:rPr lang="en-US" sz="4400" dirty="0" smtClean="0">
                <a:latin typeface="Helvetica"/>
                <a:cs typeface="Helvetica"/>
                <a:hlinkClick r:id="rId3"/>
              </a:rPr>
              <a:t>“Tosca” </a:t>
            </a:r>
            <a:r>
              <a:rPr lang="en-US" sz="4400" dirty="0" smtClean="0">
                <a:latin typeface="Helvetica"/>
                <a:cs typeface="Helvetica"/>
              </a:rPr>
              <a:t> as children in home videos.</a:t>
            </a:r>
            <a:endParaRPr lang="en-US" sz="4400" dirty="0" smtClean="0">
              <a:latin typeface="Helvetica"/>
              <a:cs typeface="Helvetica"/>
            </a:endParaRPr>
          </a:p>
          <a:p>
            <a:r>
              <a:rPr lang="en-US" sz="4400" dirty="0" smtClean="0">
                <a:latin typeface="Helvetica"/>
                <a:cs typeface="Helvetica"/>
              </a:rPr>
              <a:t>Video for </a:t>
            </a:r>
            <a:r>
              <a:rPr lang="en-US" sz="4400" dirty="0" smtClean="0">
                <a:latin typeface="Helvetica"/>
                <a:cs typeface="Helvetica"/>
                <a:hlinkClick r:id="rId4"/>
              </a:rPr>
              <a:t>“Out of the Game,” </a:t>
            </a:r>
            <a:r>
              <a:rPr lang="en-US" sz="4400" dirty="0" smtClean="0">
                <a:latin typeface="Helvetica"/>
                <a:cs typeface="Helvetica"/>
              </a:rPr>
              <a:t>created with </a:t>
            </a:r>
            <a:r>
              <a:rPr lang="en-US" sz="4400" dirty="0" err="1" smtClean="0">
                <a:latin typeface="Helvetica"/>
                <a:cs typeface="Helvetica"/>
              </a:rPr>
              <a:t>Instagram</a:t>
            </a:r>
            <a:r>
              <a:rPr lang="en-US" sz="4400" dirty="0" smtClean="0">
                <a:latin typeface="Helvetica"/>
                <a:cs typeface="Helvetica"/>
              </a:rPr>
              <a:t> photos submitted by fans to link to words in the song’s lyrics.</a:t>
            </a:r>
            <a:endParaRPr lang="en-US" sz="4400" dirty="0" smtClean="0">
              <a:latin typeface="Helvetica"/>
              <a:cs typeface="Helvetica"/>
            </a:endParaRPr>
          </a:p>
          <a:p>
            <a:r>
              <a:rPr lang="en-US" sz="4400" dirty="0" smtClean="0">
                <a:latin typeface="Helvetica"/>
                <a:cs typeface="Helvetica"/>
              </a:rPr>
              <a:t>Rufus Wainwright performs Leonard Cohen’s song </a:t>
            </a:r>
            <a:r>
              <a:rPr lang="en-US" sz="4400" dirty="0" smtClean="0">
                <a:latin typeface="Helvetica"/>
                <a:cs typeface="Helvetica"/>
                <a:hlinkClick r:id="rId5"/>
              </a:rPr>
              <a:t>“Hallelujah” </a:t>
            </a:r>
            <a:r>
              <a:rPr lang="en-US" sz="4400" dirty="0" smtClean="0">
                <a:latin typeface="Helvetica"/>
                <a:cs typeface="Helvetica"/>
              </a:rPr>
              <a:t>at The Fillmore in San Francisco.</a:t>
            </a:r>
            <a:endParaRPr lang="en-US" sz="4400" dirty="0" smtClean="0">
              <a:latin typeface="Helvetica"/>
              <a:cs typeface="Helvetica"/>
            </a:endParaRPr>
          </a:p>
        </p:txBody>
      </p:sp>
      <p:sp>
        <p:nvSpPr>
          <p:cNvPr id="8" name="Date Placeholder 7"/>
          <p:cNvSpPr>
            <a:spLocks noGrp="1"/>
          </p:cNvSpPr>
          <p:nvPr>
            <p:ph type="dt" sz="half" idx="2"/>
          </p:nvPr>
        </p:nvSpPr>
        <p:spPr/>
        <p:txBody>
          <a:bodyPr/>
          <a:lstStyle/>
          <a:p>
            <a:r>
              <a:rPr lang="en-US" sz="2400" dirty="0" smtClean="0">
                <a:latin typeface="Helvetica"/>
                <a:cs typeface="Helvetica"/>
              </a:rPr>
              <a:t>April 28</a:t>
            </a:r>
            <a:endParaRPr lang="en-US" sz="2400" dirty="0">
              <a:latin typeface="Helvetica"/>
              <a:cs typeface="Helvetica"/>
            </a:endParaRPr>
          </a:p>
        </p:txBody>
      </p:sp>
      <p:sp>
        <p:nvSpPr>
          <p:cNvPr id="9" name="Footer Placeholder 8"/>
          <p:cNvSpPr>
            <a:spLocks noGrp="1"/>
          </p:cNvSpPr>
          <p:nvPr>
            <p:ph type="ftr" sz="quarter" idx="3"/>
          </p:nvPr>
        </p:nvSpPr>
        <p:spPr/>
        <p:txBody>
          <a:bodyPr/>
          <a:lstStyle/>
          <a:p>
            <a:r>
              <a:rPr lang="de-DE" sz="2400" dirty="0" smtClean="0">
                <a:latin typeface="Helvetica"/>
                <a:cs typeface="Helvetica"/>
              </a:rPr>
              <a:t>Creative </a:t>
            </a:r>
            <a:r>
              <a:rPr lang="de-DE" sz="2400" dirty="0" err="1" smtClean="0">
                <a:latin typeface="Helvetica"/>
                <a:cs typeface="Helvetica"/>
              </a:rPr>
              <a:t>Influences</a:t>
            </a:r>
            <a:endParaRPr lang="en-US" sz="2400" dirty="0">
              <a:latin typeface="Helvetica"/>
              <a:cs typeface="Helvetica"/>
            </a:endParaRPr>
          </a:p>
        </p:txBody>
      </p:sp>
      <p:sp>
        <p:nvSpPr>
          <p:cNvPr id="10" name="Slide Number Placeholder 9"/>
          <p:cNvSpPr>
            <a:spLocks noGrp="1"/>
          </p:cNvSpPr>
          <p:nvPr>
            <p:ph type="sldNum" sz="quarter" idx="10"/>
          </p:nvPr>
        </p:nvSpPr>
        <p:spPr/>
        <p:txBody>
          <a:bodyPr/>
          <a:lstStyle/>
          <a:p>
            <a:fld id="{68ED05AC-7243-EB4B-A3E3-C0DE083076A0}" type="slidenum">
              <a:rPr lang="en-US" smtClean="0">
                <a:latin typeface="Helvetica"/>
                <a:cs typeface="Helvetica"/>
              </a:rPr>
              <a:pPr/>
              <a:t>27</a:t>
            </a:fld>
            <a:endParaRPr lang="en-US" dirty="0">
              <a:latin typeface="Helvetica"/>
              <a:cs typeface="Helvetica"/>
            </a:endParaRPr>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1"/>
          <p:cNvSpPr>
            <a:spLocks noGrp="1"/>
          </p:cNvSpPr>
          <p:nvPr>
            <p:ph type="body" sz="quarter" idx="13"/>
          </p:nvPr>
        </p:nvSpPr>
        <p:spPr bwMode="auto">
          <a:xfrm>
            <a:off x="2398713" y="3473450"/>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sz="4000">
                <a:latin typeface="Helvetica" charset="0"/>
                <a:ea typeface="ヒラギノ角ゴ ProN W3" charset="0"/>
                <a:cs typeface="Amatic SC Regular" charset="0"/>
              </a:rPr>
              <a:t>WAINWRIGHT DISCUSSES HIS MOTHER’S LEGACY</a:t>
            </a:r>
          </a:p>
        </p:txBody>
      </p:sp>
      <p:sp>
        <p:nvSpPr>
          <p:cNvPr id="67587" name="Text Placeholder 2"/>
          <p:cNvSpPr>
            <a:spLocks noGrp="1"/>
          </p:cNvSpPr>
          <p:nvPr>
            <p:ph type="body" sz="quarter" idx="14"/>
          </p:nvPr>
        </p:nvSpPr>
        <p:spPr bwMode="auto">
          <a:xfrm>
            <a:off x="2398713" y="4876800"/>
            <a:ext cx="8856662"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3600" dirty="0">
                <a:latin typeface="Helvetica" charset="0"/>
                <a:ea typeface="ヒラギノ角ゴ ProN W3" charset="0"/>
                <a:cs typeface="Amatic SC Regular" charset="0"/>
              </a:rPr>
              <a:t>“My </a:t>
            </a:r>
            <a:r>
              <a:rPr lang="en-US" sz="3600" dirty="0">
                <a:latin typeface="Helvetica" charset="0"/>
                <a:ea typeface="ヒラギノ角ゴ ProN W3" charset="0"/>
                <a:cs typeface="Amatic SC Regular" charset="0"/>
                <a:hlinkClick r:id="rId2"/>
              </a:rPr>
              <a:t>mother's songs </a:t>
            </a:r>
            <a:r>
              <a:rPr lang="en-US" sz="3600" dirty="0">
                <a:latin typeface="Helvetica" charset="0"/>
                <a:ea typeface="ヒラギノ角ゴ ProN W3" charset="0"/>
                <a:cs typeface="Amatic SC Regular" charset="0"/>
              </a:rPr>
              <a:t>are really turning out to be masterpieces. I have inherited this incredible legacy and am so fortunate to bathe in her sensibilities. It is tinged with tragedy. I'd much rather she was here in person, but there is still a positive force to come out of her death and that is having the gift of music that she gave.”</a:t>
            </a:r>
          </a:p>
          <a:p>
            <a:pPr eaLnBrk="1" hangingPunct="1"/>
            <a:r>
              <a:rPr lang="en-US" sz="2400" dirty="0">
                <a:latin typeface="Helvetica" charset="0"/>
                <a:ea typeface="ヒラギノ角ゴ ProN W3" charset="0"/>
                <a:cs typeface="Amatic SC Regular" charset="0"/>
              </a:rPr>
              <a:t> </a:t>
            </a:r>
            <a:r>
              <a:rPr lang="en-US" sz="2200" dirty="0">
                <a:latin typeface="Helvetica" charset="0"/>
                <a:ea typeface="ヒラギノ角ゴ ProN W3" charset="0"/>
                <a:cs typeface="Amatic SC Regular" charset="0"/>
              </a:rPr>
              <a:t>Right: The </a:t>
            </a:r>
            <a:r>
              <a:rPr lang="en-US" sz="2200" dirty="0" err="1">
                <a:latin typeface="Helvetica" charset="0"/>
                <a:ea typeface="ヒラギノ角ゴ ProN W3" charset="0"/>
                <a:cs typeface="Amatic SC Regular" charset="0"/>
              </a:rPr>
              <a:t>McGarrigle</a:t>
            </a:r>
            <a:r>
              <a:rPr lang="en-US" sz="2200" dirty="0">
                <a:latin typeface="Helvetica" charset="0"/>
                <a:ea typeface="ヒラギノ角ゴ ProN W3" charset="0"/>
                <a:cs typeface="Amatic SC Regular" charset="0"/>
              </a:rPr>
              <a:t>-Wainwright clan at the Newport Folk Festival.</a:t>
            </a:r>
          </a:p>
        </p:txBody>
      </p:sp>
      <p:sp>
        <p:nvSpPr>
          <p:cNvPr id="67588" name="Rectangle 14"/>
          <p:cNvSpPr>
            <a:spLocks noGrp="1" noChangeArrowheads="1"/>
          </p:cNvSpPr>
          <p:nvPr>
            <p:ph type="title"/>
          </p:nvPr>
        </p:nvSpPr>
        <p:spPr bwMode="auto">
          <a:xfrm>
            <a:off x="8375650" y="520700"/>
            <a:ext cx="76327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4800">
                <a:solidFill>
                  <a:srgbClr val="FFFFFF"/>
                </a:solidFill>
                <a:latin typeface="Helvetica" charset="0"/>
                <a:ea typeface="ヒラギノ角ゴ ProN W3" charset="0"/>
                <a:cs typeface="ヒラギノ角ゴ ProN W3" charset="0"/>
              </a:rPr>
              <a:t>THE INFLUENCE OF </a:t>
            </a:r>
            <a:r>
              <a:rPr lang="en-US" sz="4400">
                <a:solidFill>
                  <a:srgbClr val="FFFFFF"/>
                </a:solidFill>
                <a:latin typeface="Helvetica" charset="0"/>
                <a:ea typeface="ヒラギノ角ゴ ProN W3" charset="0"/>
                <a:cs typeface="ヒラギノ角ゴ ProN W3" charset="0"/>
              </a:rPr>
              <a:t>FAMILY</a:t>
            </a:r>
          </a:p>
        </p:txBody>
      </p:sp>
      <p:pic>
        <p:nvPicPr>
          <p:cNvPr id="675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524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7590"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5" y="4710113"/>
            <a:ext cx="83312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7591" name="Date Placeholder 4"/>
          <p:cNvSpPr>
            <a:spLocks noGrp="1"/>
          </p:cNvSpPr>
          <p:nvPr>
            <p:ph type="dt"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67592" name="Footer Placeholder 5"/>
          <p:cNvSpPr>
            <a:spLocks noGrp="1"/>
          </p:cNvSpPr>
          <p:nvPr>
            <p:ph type="ftr"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sp>
        <p:nvSpPr>
          <p:cNvPr id="67593" name="Slide Number Placeholder 6"/>
          <p:cNvSpPr>
            <a:spLocks noGrp="1"/>
          </p:cNvSpPr>
          <p:nvPr>
            <p:ph type="sldNum" sz="quarter" idx="16"/>
          </p:nvPr>
        </p:nvSpPr>
        <p:spPr>
          <a:xfrm>
            <a:off x="19640550" y="12579350"/>
            <a:ext cx="832370"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961F4387-F61C-6442-9733-8596B7BB3498}" type="slidenum">
              <a:rPr lang="en-US" sz="2600">
                <a:solidFill>
                  <a:srgbClr val="FFFFFF"/>
                </a:solidFill>
                <a:latin typeface="Helvetica"/>
                <a:ea typeface="ＭＳ Ｐゴシック" charset="0"/>
                <a:cs typeface="Helvetica"/>
                <a:sym typeface="Landliebe" charset="0"/>
              </a:rPr>
              <a:pPr/>
              <a:t>28</a:t>
            </a:fld>
            <a:endParaRPr lang="en-US" sz="2600" dirty="0">
              <a:solidFill>
                <a:srgbClr val="FFFFFF"/>
              </a:solidFill>
              <a:latin typeface="Helvetica"/>
              <a:ea typeface="ＭＳ Ｐゴシック" charset="0"/>
              <a:cs typeface="Helvetica"/>
              <a:sym typeface="Landliebe" charset="0"/>
            </a:endParaRPr>
          </a:p>
        </p:txBody>
      </p:sp>
      <p:pic>
        <p:nvPicPr>
          <p:cNvPr id="67594" name="Picture Placeholder 2" descr="McGarrigle Wainwright Newport Folk.jpg"/>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8499" r="8499"/>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3983088" y="12186592"/>
            <a:ext cx="1612900" cy="1104900"/>
          </a:xfrm>
          <a:prstGeom prst="rect">
            <a:avLst/>
          </a:prstGeom>
        </p:spPr>
      </p:pic>
      <p:pic>
        <p:nvPicPr>
          <p:cNvPr id="3" name="Picture 2"/>
          <p:cNvPicPr>
            <a:picLocks noChangeAspect="1"/>
          </p:cNvPicPr>
          <p:nvPr/>
        </p:nvPicPr>
        <p:blipFill>
          <a:blip r:embed="rId6"/>
          <a:stretch>
            <a:fillRect/>
          </a:stretch>
        </p:blipFill>
        <p:spPr>
          <a:xfrm>
            <a:off x="19248784" y="12258600"/>
            <a:ext cx="1612900" cy="1104900"/>
          </a:xfrm>
          <a:prstGeom prst="rect">
            <a:avLst/>
          </a:prstGeom>
        </p:spPr>
      </p:pic>
      <p:pic>
        <p:nvPicPr>
          <p:cNvPr id="13" name="Picture 12"/>
          <p:cNvPicPr>
            <a:picLocks noChangeAspect="1"/>
          </p:cNvPicPr>
          <p:nvPr/>
        </p:nvPicPr>
        <p:blipFill>
          <a:blip r:embed="rId7"/>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1"/>
          <p:cNvSpPr>
            <a:spLocks noGrp="1"/>
          </p:cNvSpPr>
          <p:nvPr>
            <p:ph type="body" sz="quarter" idx="13"/>
          </p:nvPr>
        </p:nvSpPr>
        <p:spPr bwMode="auto">
          <a:xfrm>
            <a:off x="2398713" y="3473450"/>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sz="4000" dirty="0" smtClean="0">
                <a:latin typeface="Helvetica" charset="0"/>
                <a:ea typeface="ヒラギノ角ゴ ProN W3" charset="0"/>
                <a:cs typeface="Amatic SC Regular" charset="0"/>
              </a:rPr>
              <a:t>WAINWRIGHT’S DAUGHTER</a:t>
            </a:r>
            <a:endParaRPr lang="en-US" sz="4000" dirty="0">
              <a:latin typeface="Helvetica" charset="0"/>
              <a:ea typeface="ヒラギノ角ゴ ProN W3" charset="0"/>
              <a:cs typeface="Amatic SC Regular" charset="0"/>
            </a:endParaRPr>
          </a:p>
        </p:txBody>
      </p:sp>
      <p:sp>
        <p:nvSpPr>
          <p:cNvPr id="67587" name="Text Placeholder 2"/>
          <p:cNvSpPr>
            <a:spLocks noGrp="1"/>
          </p:cNvSpPr>
          <p:nvPr>
            <p:ph type="body" sz="quarter" idx="14"/>
          </p:nvPr>
        </p:nvSpPr>
        <p:spPr bwMode="auto">
          <a:xfrm>
            <a:off x="2398713" y="4876800"/>
            <a:ext cx="8856662"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3200" dirty="0" smtClean="0">
                <a:latin typeface="Helvetica" charset="0"/>
                <a:ea typeface="ヒラギノ角ゴ ProN W3" charset="0"/>
                <a:cs typeface="Amatic SC Regular" charset="0"/>
              </a:rPr>
              <a:t>Wainwright is the father of Viva Wainwright Cohen, born in 2011. Viva’s mother is Lorca Cohen, daughter of legendary songwriter </a:t>
            </a:r>
            <a:r>
              <a:rPr lang="en-US" sz="3200" dirty="0" smtClean="0">
                <a:latin typeface="Helvetica" charset="0"/>
                <a:ea typeface="ヒラギノ角ゴ ProN W3" charset="0"/>
                <a:cs typeface="Amatic SC Regular" charset="0"/>
                <a:hlinkClick r:id="rId2"/>
              </a:rPr>
              <a:t>Leonard Cohen</a:t>
            </a:r>
            <a:r>
              <a:rPr lang="en-US" sz="3200" dirty="0" smtClean="0">
                <a:latin typeface="Helvetica" charset="0"/>
                <a:ea typeface="ヒラギノ角ゴ ProN W3" charset="0"/>
                <a:cs typeface="Amatic SC Regular" charset="0"/>
              </a:rPr>
              <a:t>. In this </a:t>
            </a:r>
            <a:r>
              <a:rPr lang="en-US" sz="3200" dirty="0" smtClean="0">
                <a:latin typeface="Helvetica" charset="0"/>
                <a:ea typeface="ヒラギノ角ゴ ProN W3" charset="0"/>
                <a:cs typeface="Amatic SC Regular" charset="0"/>
                <a:hlinkClick r:id="rId3"/>
              </a:rPr>
              <a:t>video</a:t>
            </a:r>
            <a:r>
              <a:rPr lang="en-US" sz="3200" dirty="0" smtClean="0">
                <a:latin typeface="Helvetica" charset="0"/>
                <a:ea typeface="ヒラギノ角ゴ ProN W3" charset="0"/>
                <a:cs typeface="Amatic SC Regular" charset="0"/>
              </a:rPr>
              <a:t>, Wainwright performs, “Montauk,” a song written for Viva. The song imagines Viva as an adult, visiting her fathers in Montauk, New York in the future. </a:t>
            </a:r>
          </a:p>
          <a:p>
            <a:r>
              <a:rPr lang="en-US" sz="2400" dirty="0" smtClean="0">
                <a:latin typeface="Helvetica"/>
                <a:cs typeface="Helvetica"/>
              </a:rPr>
              <a:t>Right</a:t>
            </a:r>
            <a:r>
              <a:rPr lang="en-US" sz="2400" dirty="0">
                <a:latin typeface="Helvetica"/>
                <a:cs typeface="Helvetica"/>
              </a:rPr>
              <a:t>: </a:t>
            </a:r>
            <a:r>
              <a:rPr lang="en-US" sz="2400" dirty="0" err="1">
                <a:latin typeface="Helvetica"/>
                <a:cs typeface="Helvetica"/>
              </a:rPr>
              <a:t>Jörn</a:t>
            </a:r>
            <a:r>
              <a:rPr lang="en-US" sz="2400" dirty="0">
                <a:latin typeface="Helvetica"/>
                <a:cs typeface="Helvetica"/>
              </a:rPr>
              <a:t> </a:t>
            </a:r>
            <a:r>
              <a:rPr lang="en-US" sz="2400" dirty="0" err="1">
                <a:latin typeface="Helvetica"/>
                <a:cs typeface="Helvetica"/>
              </a:rPr>
              <a:t>Weisbrodt</a:t>
            </a:r>
            <a:r>
              <a:rPr lang="en-US" sz="2400" dirty="0">
                <a:latin typeface="Helvetica"/>
                <a:cs typeface="Helvetica"/>
              </a:rPr>
              <a:t>, Rufus Wainwright, Viva Wainwright Cohen, and Lorca Cohen, on </a:t>
            </a:r>
            <a:r>
              <a:rPr lang="en-US" sz="2400" dirty="0" err="1">
                <a:latin typeface="Helvetica"/>
                <a:cs typeface="Helvetica"/>
              </a:rPr>
              <a:t>Weisbrodt’s</a:t>
            </a:r>
            <a:r>
              <a:rPr lang="en-US" sz="2400" dirty="0">
                <a:latin typeface="Helvetica"/>
                <a:cs typeface="Helvetica"/>
              </a:rPr>
              <a:t> and Wainwright’s wedding day in August 2012.</a:t>
            </a:r>
          </a:p>
          <a:p>
            <a:endParaRPr lang="en-US" sz="2200" dirty="0">
              <a:latin typeface="Helvetica" charset="0"/>
              <a:ea typeface="ヒラギノ角ゴ ProN W3" charset="0"/>
              <a:cs typeface="Amatic SC Regular" charset="0"/>
            </a:endParaRPr>
          </a:p>
        </p:txBody>
      </p:sp>
      <p:sp>
        <p:nvSpPr>
          <p:cNvPr id="67588" name="Rectangle 14"/>
          <p:cNvSpPr>
            <a:spLocks noGrp="1" noChangeArrowheads="1"/>
          </p:cNvSpPr>
          <p:nvPr>
            <p:ph type="title"/>
          </p:nvPr>
        </p:nvSpPr>
        <p:spPr bwMode="auto">
          <a:xfrm>
            <a:off x="8375650" y="520700"/>
            <a:ext cx="76327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4800">
                <a:solidFill>
                  <a:srgbClr val="FFFFFF"/>
                </a:solidFill>
                <a:latin typeface="Helvetica" charset="0"/>
                <a:ea typeface="ヒラギノ角ゴ ProN W3" charset="0"/>
                <a:cs typeface="ヒラギノ角ゴ ProN W3" charset="0"/>
              </a:rPr>
              <a:t>THE INFLUENCE OF </a:t>
            </a:r>
            <a:r>
              <a:rPr lang="en-US" sz="4400">
                <a:solidFill>
                  <a:srgbClr val="FFFFFF"/>
                </a:solidFill>
                <a:latin typeface="Helvetica" charset="0"/>
                <a:ea typeface="ヒラギノ角ゴ ProN W3" charset="0"/>
                <a:cs typeface="ヒラギノ角ゴ ProN W3" charset="0"/>
              </a:rPr>
              <a:t>FAMILY</a:t>
            </a:r>
          </a:p>
        </p:txBody>
      </p:sp>
      <p:pic>
        <p:nvPicPr>
          <p:cNvPr id="675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524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759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25" y="4710113"/>
            <a:ext cx="83312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7591" name="Date Placeholder 4"/>
          <p:cNvSpPr>
            <a:spLocks noGrp="1"/>
          </p:cNvSpPr>
          <p:nvPr>
            <p:ph type="dt"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a:solidFill>
                  <a:srgbClr val="FFFFFF"/>
                </a:solidFill>
                <a:latin typeface="Helvetica" charset="0"/>
              </a:rPr>
              <a:t>April  28</a:t>
            </a:r>
          </a:p>
        </p:txBody>
      </p:sp>
      <p:sp>
        <p:nvSpPr>
          <p:cNvPr id="67592" name="Footer Placeholder 5"/>
          <p:cNvSpPr>
            <a:spLocks noGrp="1"/>
          </p:cNvSpPr>
          <p:nvPr>
            <p:ph type="ftr"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sp>
        <p:nvSpPr>
          <p:cNvPr id="67593" name="Slide Number Placeholder 6"/>
          <p:cNvSpPr>
            <a:spLocks noGrp="1"/>
          </p:cNvSpPr>
          <p:nvPr>
            <p:ph type="sldNum" sz="quarter" idx="16"/>
          </p:nvPr>
        </p:nvSpPr>
        <p:spPr>
          <a:xfrm>
            <a:off x="19640550" y="12579350"/>
            <a:ext cx="832370"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961F4387-F61C-6442-9733-8596B7BB3498}" type="slidenum">
              <a:rPr lang="en-US" sz="2600">
                <a:solidFill>
                  <a:srgbClr val="FFFFFF"/>
                </a:solidFill>
                <a:latin typeface="Helvetica"/>
                <a:ea typeface="ＭＳ Ｐゴシック" charset="0"/>
                <a:cs typeface="Helvetica"/>
                <a:sym typeface="Landliebe" charset="0"/>
              </a:rPr>
              <a:pPr/>
              <a:t>29</a:t>
            </a:fld>
            <a:endParaRPr lang="en-US" sz="2600" dirty="0">
              <a:solidFill>
                <a:srgbClr val="FFFFFF"/>
              </a:solidFill>
              <a:latin typeface="Helvetica"/>
              <a:ea typeface="ＭＳ Ｐゴシック" charset="0"/>
              <a:cs typeface="Helvetica"/>
              <a:sym typeface="Landliebe" charset="0"/>
            </a:endParaRPr>
          </a:p>
        </p:txBody>
      </p:sp>
      <p:pic>
        <p:nvPicPr>
          <p:cNvPr id="3" name="Picture Placeholder 2" descr="Rufus Family.jpg"/>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218" r="11218"/>
          <a:stretch>
            <a:fillRect/>
          </a:stretch>
        </p:blipFill>
        <p:spPr/>
      </p:pic>
      <p:pic>
        <p:nvPicPr>
          <p:cNvPr id="4" name="Picture 3"/>
          <p:cNvPicPr>
            <a:picLocks noChangeAspect="1"/>
          </p:cNvPicPr>
          <p:nvPr/>
        </p:nvPicPr>
        <p:blipFill>
          <a:blip r:embed="rId7"/>
          <a:stretch>
            <a:fillRect/>
          </a:stretch>
        </p:blipFill>
        <p:spPr>
          <a:xfrm>
            <a:off x="3983088" y="12186592"/>
            <a:ext cx="1612900" cy="1104900"/>
          </a:xfrm>
          <a:prstGeom prst="rect">
            <a:avLst/>
          </a:prstGeom>
        </p:spPr>
      </p:pic>
      <p:pic>
        <p:nvPicPr>
          <p:cNvPr id="5" name="Picture 4"/>
          <p:cNvPicPr>
            <a:picLocks noChangeAspect="1"/>
          </p:cNvPicPr>
          <p:nvPr/>
        </p:nvPicPr>
        <p:blipFill>
          <a:blip r:embed="rId7"/>
          <a:stretch>
            <a:fillRect/>
          </a:stretch>
        </p:blipFill>
        <p:spPr>
          <a:xfrm>
            <a:off x="19248784" y="12258600"/>
            <a:ext cx="1612900" cy="1104900"/>
          </a:xfrm>
          <a:prstGeom prst="rect">
            <a:avLst/>
          </a:prstGeom>
        </p:spPr>
      </p:pic>
      <p:pic>
        <p:nvPicPr>
          <p:cNvPr id="15" name="Picture 14"/>
          <p:cNvPicPr>
            <a:picLocks noChangeAspect="1"/>
          </p:cNvPicPr>
          <p:nvPr/>
        </p:nvPicPr>
        <p:blipFill>
          <a:blip r:embed="rId8"/>
          <a:stretch>
            <a:fillRect/>
          </a:stretch>
        </p:blipFill>
        <p:spPr>
          <a:xfrm>
            <a:off x="10247784" y="12186592"/>
            <a:ext cx="4032448" cy="1193800"/>
          </a:xfrm>
          <a:prstGeom prst="rect">
            <a:avLst/>
          </a:prstGeom>
        </p:spPr>
      </p:pic>
    </p:spTree>
    <p:extLst>
      <p:ext uri="{BB962C8B-B14F-4D97-AF65-F5344CB8AC3E}">
        <p14:creationId xmlns:p14="http://schemas.microsoft.com/office/powerpoint/2010/main" val="3428833826"/>
      </p:ext>
    </p:extLst>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eaLnBrk="1" hangingPunct="1">
              <a:defRPr/>
            </a:pPr>
            <a:r>
              <a:rPr lang="en-US" altLang="en-US" sz="4400" b="1" dirty="0" smtClean="0">
                <a:solidFill>
                  <a:srgbClr val="FFFFFF"/>
                </a:solidFill>
                <a:latin typeface="Helvetica" pitchFamily="-83" charset="0"/>
                <a:cs typeface="Helvetica" pitchFamily="-83" charset="0"/>
                <a:sym typeface="Gill Sans" pitchFamily="-83" charset="0"/>
              </a:rPr>
              <a:t>CREATIVE INFLUENCES</a:t>
            </a:r>
          </a:p>
        </p:txBody>
      </p:sp>
      <p:sp>
        <p:nvSpPr>
          <p:cNvPr id="43011" name="Text Placeholder 3"/>
          <p:cNvSpPr>
            <a:spLocks noGrp="1"/>
          </p:cNvSpPr>
          <p:nvPr>
            <p:ph type="body" sz="quarter" idx="17"/>
          </p:nvPr>
        </p:nvSpPr>
        <p:spPr bwMode="auto">
          <a:xfrm>
            <a:off x="3046413" y="10458450"/>
            <a:ext cx="3817937"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atin typeface="Helvetica" charset="0"/>
                <a:ea typeface="ヒラギノ角ゴ ProN W3" charset="0"/>
                <a:cs typeface="Landliebe" charset="0"/>
              </a:rPr>
              <a:t>Biology</a:t>
            </a:r>
          </a:p>
        </p:txBody>
      </p:sp>
      <p:sp>
        <p:nvSpPr>
          <p:cNvPr id="43012" name="Text Placeholder 4"/>
          <p:cNvSpPr>
            <a:spLocks noGrp="1"/>
          </p:cNvSpPr>
          <p:nvPr>
            <p:ph type="body" sz="quarter" idx="18"/>
          </p:nvPr>
        </p:nvSpPr>
        <p:spPr bwMode="auto">
          <a:xfrm>
            <a:off x="10283825" y="10458450"/>
            <a:ext cx="38163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atin typeface="Helvetica" charset="0"/>
                <a:ea typeface="ヒラギノ角ゴ ProN W3" charset="0"/>
                <a:cs typeface="Landliebe" charset="0"/>
              </a:rPr>
              <a:t>Environment</a:t>
            </a:r>
          </a:p>
        </p:txBody>
      </p:sp>
      <p:sp>
        <p:nvSpPr>
          <p:cNvPr id="43013" name="Text Placeholder 5"/>
          <p:cNvSpPr>
            <a:spLocks noGrp="1"/>
          </p:cNvSpPr>
          <p:nvPr>
            <p:ph type="body" sz="quarter" idx="19"/>
          </p:nvPr>
        </p:nvSpPr>
        <p:spPr bwMode="auto">
          <a:xfrm>
            <a:off x="17448213" y="10458450"/>
            <a:ext cx="3817937"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atin typeface="Helvetica" charset="0"/>
                <a:ea typeface="ヒラギノ角ゴ ProN W3" charset="0"/>
                <a:cs typeface="Landliebe" charset="0"/>
              </a:rPr>
              <a:t>Nature</a:t>
            </a:r>
          </a:p>
        </p:txBody>
      </p:sp>
      <p:pic>
        <p:nvPicPr>
          <p:cNvPr id="34" name="Picture 11"/>
          <p:cNvPicPr>
            <a:picLocks noGrp="1" noChangeAspect="1" noChangeArrowheads="1"/>
          </p:cNvPicPr>
          <p:nvPr>
            <p:ph type="pic" sz="quarter" idx="22"/>
          </p:nvPr>
        </p:nvPicPr>
        <p:blipFill>
          <a:blip r:embed="rId2">
            <a:extLst>
              <a:ext uri="{28A0092B-C50C-407E-A947-70E740481C1C}">
                <a14:useLocalDpi xmlns:a14="http://schemas.microsoft.com/office/drawing/2010/main" val="0"/>
              </a:ext>
            </a:extLst>
          </a:blip>
          <a:srcRect/>
          <a:stretch>
            <a:fillRect/>
          </a:stretch>
        </p:blipFill>
        <p:spPr bwMode="auto">
          <a:xfrm>
            <a:off x="16721138" y="4049713"/>
            <a:ext cx="5343525" cy="5329237"/>
          </a:xfrm>
          <a:noFill/>
          <a:effectLst>
            <a:outerShdw blurRad="50800" dist="101599" dir="2519995" algn="ctr" rotWithShape="0">
              <a:schemeClr val="bg2">
                <a:alpha val="3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Date Placeholder 9"/>
          <p:cNvSpPr>
            <a:spLocks noGrp="1"/>
          </p:cNvSpPr>
          <p:nvPr>
            <p:ph type="dt" sz="quarter" idx="24"/>
          </p:nvPr>
        </p:nvSpPr>
        <p:spPr bwMode="auto">
          <a:xfrm>
            <a:off x="4198938" y="12546013"/>
            <a:ext cx="1223962" cy="560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a:solidFill>
                  <a:srgbClr val="FFFFFF"/>
                </a:solidFill>
                <a:latin typeface="Helvetica" charset="0"/>
              </a:rPr>
              <a:t>April  28</a:t>
            </a:r>
          </a:p>
        </p:txBody>
      </p:sp>
      <p:sp>
        <p:nvSpPr>
          <p:cNvPr id="43016" name="Footer Placeholder 10"/>
          <p:cNvSpPr>
            <a:spLocks noGrp="1"/>
          </p:cNvSpPr>
          <p:nvPr>
            <p:ph type="ftr"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sp>
        <p:nvSpPr>
          <p:cNvPr id="43017" name="Slide Number Placeholder 11"/>
          <p:cNvSpPr>
            <a:spLocks noGrp="1"/>
          </p:cNvSpPr>
          <p:nvPr>
            <p:ph type="sldNum" sz="quarter" idx="2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E7B302CC-11FE-7B48-9DA5-622CD3C55B08}" type="slidenum">
              <a:rPr lang="en-US" sz="2600">
                <a:solidFill>
                  <a:srgbClr val="FFFFFF"/>
                </a:solidFill>
                <a:latin typeface="Helvetica" charset="0"/>
                <a:ea typeface="ＭＳ Ｐゴシック" charset="0"/>
                <a:cs typeface="ＭＳ Ｐゴシック" charset="0"/>
                <a:sym typeface="Landliebe" charset="0"/>
              </a:rPr>
              <a:pPr/>
              <a:t>3</a:t>
            </a:fld>
            <a:endParaRPr lang="en-US" sz="2600">
              <a:solidFill>
                <a:srgbClr val="FFFFFF"/>
              </a:solidFill>
              <a:latin typeface="Helvetica" charset="0"/>
              <a:ea typeface="ＭＳ Ｐゴシック" charset="0"/>
              <a:cs typeface="ＭＳ Ｐゴシック" charset="0"/>
              <a:sym typeface="Landliebe" charset="0"/>
            </a:endParaRPr>
          </a:p>
        </p:txBody>
      </p:sp>
      <p:pic>
        <p:nvPicPr>
          <p:cNvPr id="43018" name="Picture Placeholder 3" descr="temple_grandin.jpg"/>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5720" r="15720"/>
          <a:stretch>
            <a:fillRect/>
          </a:stretch>
        </p:blipFill>
        <p:spPr bwMode="auto">
          <a:xfrm>
            <a:off x="2254250" y="4049713"/>
            <a:ext cx="5473700" cy="532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Placeholder 4" descr="Yasmina-Lead-Image-26464_186x186.jpg"/>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t="1320" b="1320"/>
          <a:stretch>
            <a:fillRect/>
          </a:stretch>
        </p:blipFill>
        <p:spPr bwMode="auto">
          <a:xfrm>
            <a:off x="9455150" y="4049713"/>
            <a:ext cx="5473700" cy="532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6"/>
          <a:stretch>
            <a:fillRect/>
          </a:stretch>
        </p:blipFill>
        <p:spPr>
          <a:xfrm>
            <a:off x="4055096" y="12186592"/>
            <a:ext cx="1612900" cy="1104900"/>
          </a:xfrm>
          <a:prstGeom prst="rect">
            <a:avLst/>
          </a:prstGeom>
        </p:spPr>
      </p:pic>
      <p:pic>
        <p:nvPicPr>
          <p:cNvPr id="4" name="Picture 3"/>
          <p:cNvPicPr>
            <a:picLocks noChangeAspect="1"/>
          </p:cNvPicPr>
          <p:nvPr/>
        </p:nvPicPr>
        <p:blipFill>
          <a:blip r:embed="rId6"/>
          <a:stretch>
            <a:fillRect/>
          </a:stretch>
        </p:blipFill>
        <p:spPr>
          <a:xfrm>
            <a:off x="19076044" y="12258600"/>
            <a:ext cx="1612900" cy="1104900"/>
          </a:xfrm>
          <a:prstGeom prst="rect">
            <a:avLst/>
          </a:prstGeom>
        </p:spPr>
      </p:pic>
      <p:pic>
        <p:nvPicPr>
          <p:cNvPr id="16" name="Picture 15"/>
          <p:cNvPicPr>
            <a:picLocks noChangeAspect="1"/>
          </p:cNvPicPr>
          <p:nvPr/>
        </p:nvPicPr>
        <p:blipFill>
          <a:blip r:embed="rId7"/>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a:xfrm>
            <a:off x="19640550" y="12580938"/>
            <a:ext cx="904378"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7B6B51B6-1B5F-A743-B540-DFAEF0C2E75E}" type="slidenum">
              <a:rPr lang="en-US" sz="2600">
                <a:solidFill>
                  <a:srgbClr val="FFFFFF"/>
                </a:solidFill>
                <a:latin typeface="Helvetica"/>
                <a:ea typeface="ＭＳ Ｐゴシック" charset="0"/>
                <a:cs typeface="Helvetica"/>
                <a:sym typeface="Landliebe" charset="0"/>
              </a:rPr>
              <a:pPr/>
              <a:t>30</a:t>
            </a:fld>
            <a:endParaRPr lang="en-US" sz="2600" dirty="0">
              <a:solidFill>
                <a:srgbClr val="FFFFFF"/>
              </a:solidFill>
              <a:latin typeface="Helvetica"/>
              <a:ea typeface="ＭＳ Ｐゴシック" charset="0"/>
              <a:cs typeface="Helvetica"/>
              <a:sym typeface="Landliebe" charset="0"/>
            </a:endParaRPr>
          </a:p>
        </p:txBody>
      </p:sp>
      <p:sp>
        <p:nvSpPr>
          <p:cNvPr id="6" name="Title 5"/>
          <p:cNvSpPr>
            <a:spLocks noGrp="1"/>
          </p:cNvSpPr>
          <p:nvPr>
            <p:ph type="ctrTitle"/>
          </p:nvPr>
        </p:nvSpPr>
        <p:spPr>
          <a:xfrm>
            <a:off x="4198938" y="5202238"/>
            <a:ext cx="16057562" cy="2940050"/>
          </a:xfrm>
        </p:spPr>
        <p:txBody>
          <a:bodyPr wrap="square" lIns="91440" tIns="45720" rIns="91440" bIns="45720" numCol="1" anchorCtr="0" compatLnSpc="1">
            <a:prstTxWarp prst="textNoShape">
              <a:avLst/>
            </a:prstTxWarp>
          </a:bodyPr>
          <a:lstStyle/>
          <a:p>
            <a:pPr eaLnBrk="1" hangingPunct="1">
              <a:defRPr/>
            </a:pPr>
            <a:r>
              <a:rPr lang="en-US" altLang="en-US" b="1" smtClean="0">
                <a:latin typeface="Helvetica" pitchFamily="-83" charset="0"/>
                <a:ea typeface="Amatic SC Regular" charset="0"/>
                <a:sym typeface="Gill Sans" pitchFamily="-83" charset="0"/>
              </a:rPr>
              <a:t>PLAY</a:t>
            </a:r>
          </a:p>
        </p:txBody>
      </p:sp>
      <p:sp>
        <p:nvSpPr>
          <p:cNvPr id="68612" name="Text Placeholder 2"/>
          <p:cNvSpPr>
            <a:spLocks noGrp="1"/>
          </p:cNvSpPr>
          <p:nvPr>
            <p:ph type="body" sz="quarter" idx="11"/>
          </p:nvPr>
        </p:nvSpPr>
        <p:spPr bwMode="auto">
          <a:xfrm>
            <a:off x="4127500" y="2897188"/>
            <a:ext cx="6696075"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b="1">
                <a:latin typeface="Helvetica" charset="0"/>
                <a:ea typeface="ヒラギノ角ゴ ProN W3" charset="0"/>
                <a:cs typeface="Landliebe" charset="0"/>
              </a:rPr>
              <a:t>Gallery No. 5</a:t>
            </a:r>
          </a:p>
        </p:txBody>
      </p:sp>
      <p:sp>
        <p:nvSpPr>
          <p:cNvPr id="68613" name="Date Placeholder 6"/>
          <p:cNvSpPr>
            <a:spLocks noGrp="1"/>
          </p:cNvSpPr>
          <p:nvPr>
            <p:ph type="dt" sz="quarter" idx="14"/>
          </p:nvPr>
        </p:nvSpPr>
        <p:spPr bwMode="auto">
          <a:xfrm>
            <a:off x="4198938" y="12546013"/>
            <a:ext cx="1296987"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68614" name="Footer Placeholder 7"/>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3000">
                <a:solidFill>
                  <a:srgbClr val="FFFFFF"/>
                </a:solidFill>
                <a:latin typeface="Helvetica" charset="0"/>
              </a:rPr>
              <a:t>Creative Influences</a:t>
            </a:r>
          </a:p>
        </p:txBody>
      </p:sp>
      <p:pic>
        <p:nvPicPr>
          <p:cNvPr id="2" name="Picture 1"/>
          <p:cNvPicPr>
            <a:picLocks noChangeAspect="1"/>
          </p:cNvPicPr>
          <p:nvPr/>
        </p:nvPicPr>
        <p:blipFill>
          <a:blip r:embed="rId2"/>
          <a:stretch>
            <a:fillRect/>
          </a:stretch>
        </p:blipFill>
        <p:spPr>
          <a:xfrm>
            <a:off x="4055096" y="12186592"/>
            <a:ext cx="1612900" cy="1104900"/>
          </a:xfrm>
          <a:prstGeom prst="rect">
            <a:avLst/>
          </a:prstGeom>
        </p:spPr>
      </p:pic>
      <p:pic>
        <p:nvPicPr>
          <p:cNvPr id="3" name="Picture 2"/>
          <p:cNvPicPr>
            <a:picLocks noChangeAspect="1"/>
          </p:cNvPicPr>
          <p:nvPr/>
        </p:nvPicPr>
        <p:blipFill>
          <a:blip r:embed="rId2"/>
          <a:stretch>
            <a:fillRect/>
          </a:stretch>
        </p:blipFill>
        <p:spPr>
          <a:xfrm>
            <a:off x="19248784" y="12258600"/>
            <a:ext cx="1612900" cy="1104900"/>
          </a:xfrm>
          <a:prstGeom prst="rect">
            <a:avLst/>
          </a:prstGeom>
        </p:spPr>
      </p:pic>
      <p:pic>
        <p:nvPicPr>
          <p:cNvPr id="9" name="Picture 8"/>
          <p:cNvPicPr>
            <a:picLocks noChangeAspect="1"/>
          </p:cNvPicPr>
          <p:nvPr/>
        </p:nvPicPr>
        <p:blipFill>
          <a:blip r:embed="rId3"/>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bwMode="auto">
          <a:xfrm>
            <a:off x="8375650" y="449263"/>
            <a:ext cx="76327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4000">
                <a:solidFill>
                  <a:srgbClr val="FFFFFF"/>
                </a:solidFill>
                <a:latin typeface="Helvetica" charset="0"/>
                <a:ea typeface="ヒラギノ角ゴ ProN W3" charset="0"/>
                <a:cs typeface="ヒラギノ角ゴ ProN W3" charset="0"/>
              </a:rPr>
              <a:t>PLAYFULNESS &amp; CURIOSITY</a:t>
            </a:r>
          </a:p>
        </p:txBody>
      </p:sp>
      <p:sp>
        <p:nvSpPr>
          <p:cNvPr id="4" name="Text Placeholder 3"/>
          <p:cNvSpPr>
            <a:spLocks noGrp="1"/>
          </p:cNvSpPr>
          <p:nvPr>
            <p:ph type="body" sz="quarter" idx="11"/>
          </p:nvPr>
        </p:nvSpPr>
        <p:spPr/>
        <p:txBody>
          <a:bodyPr/>
          <a:lstStyle/>
          <a:p>
            <a:pPr>
              <a:defRPr/>
            </a:pPr>
            <a:r>
              <a:rPr lang="en-US" sz="4400" dirty="0" smtClean="0">
                <a:latin typeface="Helvetica"/>
                <a:cs typeface="Helvetica"/>
              </a:rPr>
              <a:t>Intellectual </a:t>
            </a:r>
            <a:r>
              <a:rPr lang="en-US" sz="4400" dirty="0">
                <a:latin typeface="Helvetica"/>
                <a:cs typeface="Helvetica"/>
              </a:rPr>
              <a:t>playfulness – finding pleasure in playing with ideas – appears often to be a characteristic of creative adults . </a:t>
            </a:r>
            <a:r>
              <a:rPr lang="en-US" sz="4400" dirty="0">
                <a:latin typeface="Helvetica"/>
                <a:cs typeface="Helvetica"/>
              </a:rPr>
              <a:t>. . . </a:t>
            </a:r>
            <a:r>
              <a:rPr lang="en-US" sz="4400" dirty="0">
                <a:latin typeface="Helvetica"/>
                <a:cs typeface="Helvetica"/>
              </a:rPr>
              <a:t>There is a great deal of whimsy and play, for example in much of the thinking that scientists do – a considerable amount of toying with ideas and fantasizing – imagining oneself, for example, riding on a photon at the head of a beam of </a:t>
            </a:r>
            <a:r>
              <a:rPr lang="en-US" sz="4400" dirty="0" smtClean="0">
                <a:latin typeface="Helvetica"/>
                <a:cs typeface="Helvetica"/>
              </a:rPr>
              <a:t>light   (</a:t>
            </a:r>
            <a:r>
              <a:rPr lang="en-US" sz="4400" dirty="0" smtClean="0">
                <a:latin typeface="Helvetica"/>
                <a:cs typeface="Helvetica"/>
              </a:rPr>
              <a:t>Nickerson, 1999). </a:t>
            </a:r>
            <a:endParaRPr lang="en-US" sz="4400" dirty="0" smtClean="0">
              <a:latin typeface="Helvetica"/>
              <a:cs typeface="Helvetica"/>
            </a:endParaRPr>
          </a:p>
          <a:p>
            <a:pPr>
              <a:defRPr/>
            </a:pPr>
            <a:r>
              <a:rPr lang="en-US" sz="4400" dirty="0" smtClean="0">
                <a:latin typeface="Helvetica"/>
                <a:cs typeface="Helvetica"/>
              </a:rPr>
              <a:t>Einstein </a:t>
            </a:r>
            <a:r>
              <a:rPr lang="en-US" sz="4400" dirty="0">
                <a:latin typeface="Helvetica"/>
                <a:cs typeface="Helvetica"/>
              </a:rPr>
              <a:t>attributed his formulation of the theory of relativity in part to the fact that he kept asking himself questions about space and time that only children wonder </a:t>
            </a:r>
            <a:r>
              <a:rPr lang="en-US" sz="4400" dirty="0" smtClean="0">
                <a:latin typeface="Helvetica"/>
                <a:cs typeface="Helvetica"/>
              </a:rPr>
              <a:t>about (</a:t>
            </a:r>
            <a:r>
              <a:rPr lang="en-US" sz="4400" dirty="0" smtClean="0">
                <a:latin typeface="Helvetica"/>
                <a:cs typeface="Helvetica"/>
              </a:rPr>
              <a:t>Holton, 1973)</a:t>
            </a:r>
            <a:r>
              <a:rPr lang="en-US" sz="4400" dirty="0" smtClean="0">
                <a:latin typeface="Helvetica"/>
                <a:cs typeface="Helvetica"/>
              </a:rPr>
              <a:t>.</a:t>
            </a:r>
          </a:p>
          <a:p>
            <a:pPr eaLnBrk="1" hangingPunct="1">
              <a:defRPr/>
            </a:pPr>
            <a:endParaRPr lang="en-US" dirty="0"/>
          </a:p>
        </p:txBody>
      </p:sp>
      <p:sp>
        <p:nvSpPr>
          <p:cNvPr id="69636"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69637" name="Footer Placeholder 5"/>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sp>
        <p:nvSpPr>
          <p:cNvPr id="69638" name="Slide Number Placeholder 6"/>
          <p:cNvSpPr>
            <a:spLocks noGrp="1"/>
          </p:cNvSpPr>
          <p:nvPr>
            <p:ph type="sldNum" sz="quarter" idx="12"/>
          </p:nvPr>
        </p:nvSpPr>
        <p:spPr>
          <a:xfrm>
            <a:off x="19640550" y="12580938"/>
            <a:ext cx="832370"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B7E222F1-CBC3-7541-825C-74EEAEB66173}" type="slidenum">
              <a:rPr lang="en-US" sz="2600">
                <a:solidFill>
                  <a:srgbClr val="FFFFFF"/>
                </a:solidFill>
                <a:latin typeface="Helvetica"/>
                <a:ea typeface="ＭＳ Ｐゴシック" charset="0"/>
                <a:cs typeface="Helvetica"/>
                <a:sym typeface="Landliebe" charset="0"/>
              </a:rPr>
              <a:pPr/>
              <a:t>31</a:t>
            </a:fld>
            <a:endParaRPr lang="en-US" sz="2600" dirty="0">
              <a:solidFill>
                <a:srgbClr val="FFFFFF"/>
              </a:solidFill>
              <a:latin typeface="Helvetica"/>
              <a:ea typeface="ＭＳ Ｐゴシック" charset="0"/>
              <a:cs typeface="Helvetica"/>
              <a:sym typeface="Landliebe" charset="0"/>
            </a:endParaRPr>
          </a:p>
        </p:txBody>
      </p:sp>
      <p:pic>
        <p:nvPicPr>
          <p:cNvPr id="696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4200" y="1524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4055096" y="12186592"/>
            <a:ext cx="1612900" cy="1104900"/>
          </a:xfrm>
          <a:prstGeom prst="rect">
            <a:avLst/>
          </a:prstGeom>
        </p:spPr>
      </p:pic>
      <p:pic>
        <p:nvPicPr>
          <p:cNvPr id="3" name="Picture 2"/>
          <p:cNvPicPr>
            <a:picLocks noChangeAspect="1"/>
          </p:cNvPicPr>
          <p:nvPr/>
        </p:nvPicPr>
        <p:blipFill>
          <a:blip r:embed="rId3"/>
          <a:stretch>
            <a:fillRect/>
          </a:stretch>
        </p:blipFill>
        <p:spPr>
          <a:xfrm>
            <a:off x="19248784" y="12258600"/>
            <a:ext cx="1612900" cy="1104900"/>
          </a:xfrm>
          <a:prstGeom prst="rect">
            <a:avLst/>
          </a:prstGeom>
        </p:spPr>
      </p:pic>
      <p:pic>
        <p:nvPicPr>
          <p:cNvPr id="10" name="Picture 9"/>
          <p:cNvPicPr>
            <a:picLocks noChangeAspect="1"/>
          </p:cNvPicPr>
          <p:nvPr/>
        </p:nvPicPr>
        <p:blipFill>
          <a:blip r:embed="rId4"/>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p:cNvSpPr>
            <a:spLocks noGrp="1"/>
          </p:cNvSpPr>
          <p:nvPr>
            <p:ph type="title"/>
          </p:nvPr>
        </p:nvSpPr>
        <p:spPr bwMode="auto">
          <a:xfrm>
            <a:off x="8375650" y="520700"/>
            <a:ext cx="76327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5400">
                <a:solidFill>
                  <a:srgbClr val="FFFFFF"/>
                </a:solidFill>
                <a:latin typeface="Helvetica" charset="0"/>
                <a:ea typeface="ヒラギノ角ゴ ProN W3" charset="0"/>
                <a:cs typeface="ヒラギノ角ゴ ProN W3" charset="0"/>
              </a:rPr>
              <a:t>MASTER OF PLAY</a:t>
            </a:r>
          </a:p>
        </p:txBody>
      </p:sp>
      <p:sp>
        <p:nvSpPr>
          <p:cNvPr id="70659" name="Text Placeholder 3"/>
          <p:cNvSpPr>
            <a:spLocks noGrp="1"/>
          </p:cNvSpPr>
          <p:nvPr>
            <p:ph type="body" sz="quarter" idx="13"/>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sz="4000">
                <a:latin typeface="Helvetica" charset="0"/>
                <a:ea typeface="ヒラギノ角ゴ ProN W3" charset="0"/>
                <a:cs typeface="Amatic SC Regular" charset="0"/>
              </a:rPr>
              <a:t>Richard Feynman, Ph.D. (1918-1988)</a:t>
            </a:r>
          </a:p>
        </p:txBody>
      </p:sp>
      <p:sp>
        <p:nvSpPr>
          <p:cNvPr id="70660" name="Text Placeholder 4"/>
          <p:cNvSpPr>
            <a:spLocks noGrp="1"/>
          </p:cNvSpPr>
          <p:nvPr>
            <p:ph type="body" sz="quarter" idx="14"/>
          </p:nvPr>
        </p:nvSpPr>
        <p:spPr bwMode="auto">
          <a:xfrm>
            <a:off x="2398713" y="4986338"/>
            <a:ext cx="8856662"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sz="3600" dirty="0">
                <a:latin typeface="Helvetica" charset="0"/>
                <a:ea typeface="ヒラギノ角ゴ ProN W3" charset="0"/>
                <a:cs typeface="Amatic SC Regular" charset="0"/>
              </a:rPr>
              <a:t>A physicist, extraordinary teacher, showman, master safecracker, musician, artist, and Nobel Laureate. He was known for his unbridled curiosity and humor. He assisted in the development of the atomic bomb, expanded the understanding of quantum electrodynamics, translated Mayan hieroglyphics, and cut to the heart of </a:t>
            </a:r>
            <a:r>
              <a:rPr lang="en-US" sz="3600" dirty="0" smtClean="0">
                <a:latin typeface="Helvetica" charset="0"/>
                <a:ea typeface="ヒラギノ角ゴ ProN W3" charset="0"/>
                <a:cs typeface="Amatic SC Regular" charset="0"/>
              </a:rPr>
              <a:t>the space shuttle </a:t>
            </a:r>
            <a:r>
              <a:rPr lang="en-US" sz="3600" dirty="0">
                <a:latin typeface="Helvetica" charset="0"/>
                <a:ea typeface="ヒラギノ角ゴ ProN W3" charset="0"/>
                <a:cs typeface="Amatic SC Regular" charset="0"/>
                <a:hlinkClick r:id="rId2"/>
              </a:rPr>
              <a:t>Challenger disaster</a:t>
            </a:r>
            <a:r>
              <a:rPr lang="en-US" sz="3600" dirty="0">
                <a:latin typeface="Helvetica" charset="0"/>
                <a:ea typeface="ヒラギノ角ゴ ProN W3" charset="0"/>
                <a:cs typeface="Amatic SC Regular" charset="0"/>
              </a:rPr>
              <a:t>.</a:t>
            </a:r>
          </a:p>
          <a:p>
            <a:pPr eaLnBrk="1" hangingPunct="1"/>
            <a:endParaRPr lang="en-US" dirty="0">
              <a:latin typeface="Amatic SC Regular" charset="0"/>
              <a:ea typeface="ヒラギノ角ゴ ProN W3" charset="0"/>
              <a:cs typeface="Amatic SC Regular" charset="0"/>
            </a:endParaRPr>
          </a:p>
        </p:txBody>
      </p:sp>
      <p:sp>
        <p:nvSpPr>
          <p:cNvPr id="70661" name="Date Placeholder 7"/>
          <p:cNvSpPr>
            <a:spLocks noGrp="1"/>
          </p:cNvSpPr>
          <p:nvPr>
            <p:ph type="dt" sz="quarter" idx="25"/>
          </p:nvPr>
        </p:nvSpPr>
        <p:spPr bwMode="auto">
          <a:xfrm>
            <a:off x="4191000" y="12573000"/>
            <a:ext cx="1223963"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70662" name="Footer Placeholder 8"/>
          <p:cNvSpPr>
            <a:spLocks noGrp="1"/>
          </p:cNvSpPr>
          <p:nvPr>
            <p:ph type="ftr" sz="quarter" idx="2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sp>
        <p:nvSpPr>
          <p:cNvPr id="70663" name="Slide Number Placeholder 9"/>
          <p:cNvSpPr>
            <a:spLocks noGrp="1"/>
          </p:cNvSpPr>
          <p:nvPr>
            <p:ph type="sldNum" sz="quarter" idx="24"/>
          </p:nvPr>
        </p:nvSpPr>
        <p:spPr>
          <a:xfrm>
            <a:off x="19640550" y="12579350"/>
            <a:ext cx="1192410"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C092E07E-CD37-564F-B77D-35CD7F122AE9}" type="slidenum">
              <a:rPr lang="en-US" sz="2600">
                <a:solidFill>
                  <a:srgbClr val="FFFFFF"/>
                </a:solidFill>
                <a:latin typeface="Helvetica"/>
                <a:ea typeface="ＭＳ Ｐゴシック" charset="0"/>
                <a:cs typeface="Helvetica"/>
                <a:sym typeface="Landliebe" charset="0"/>
              </a:rPr>
              <a:pPr/>
              <a:t>32</a:t>
            </a:fld>
            <a:endParaRPr lang="en-US" sz="2600" dirty="0">
              <a:solidFill>
                <a:srgbClr val="FFFFFF"/>
              </a:solidFill>
              <a:latin typeface="Helvetica"/>
              <a:ea typeface="ＭＳ Ｐゴシック" charset="0"/>
              <a:cs typeface="Helvetica"/>
              <a:sym typeface="Landliebe" charset="0"/>
            </a:endParaRPr>
          </a:p>
        </p:txBody>
      </p:sp>
      <p:pic>
        <p:nvPicPr>
          <p:cNvPr id="70665" name="Picture Placeholder 5" descr="feynman photo.jpg"/>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9216" r="9216"/>
          <a:stretch>
            <a:fillRect/>
          </a:stretch>
        </p:blipFill>
        <p:spPr bwMode="auto">
          <a:xfrm>
            <a:off x="12792075" y="3113088"/>
            <a:ext cx="4321175" cy="741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778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 name="Picture Placeholder 2" descr="feynman_pleasure.jpg"/>
          <p:cNvPicPr>
            <a:picLocks noGrp="1" noChangeAspect="1"/>
          </p:cNvPicPr>
          <p:nvPr>
            <p:ph type="pic" sz="quarter" idx="23"/>
          </p:nvPr>
        </p:nvPicPr>
        <p:blipFill rotWithShape="1">
          <a:blip r:embed="rId5">
            <a:extLst>
              <a:ext uri="{28A0092B-C50C-407E-A947-70E740481C1C}">
                <a14:useLocalDpi xmlns:a14="http://schemas.microsoft.com/office/drawing/2010/main" val="0"/>
              </a:ext>
            </a:extLst>
          </a:blip>
          <a:srcRect l="1618" t="-1935" r="2540" b="-321"/>
          <a:stretch/>
        </p:blipFill>
        <p:spPr>
          <a:xfrm>
            <a:off x="18312681" y="3041576"/>
            <a:ext cx="4104456" cy="7416824"/>
          </a:xfrm>
        </p:spPr>
      </p:pic>
      <p:pic>
        <p:nvPicPr>
          <p:cNvPr id="4" name="Picture 3"/>
          <p:cNvPicPr>
            <a:picLocks noChangeAspect="1"/>
          </p:cNvPicPr>
          <p:nvPr/>
        </p:nvPicPr>
        <p:blipFill>
          <a:blip r:embed="rId6"/>
          <a:stretch>
            <a:fillRect/>
          </a:stretch>
        </p:blipFill>
        <p:spPr>
          <a:xfrm>
            <a:off x="3983088" y="12186592"/>
            <a:ext cx="1612900" cy="1104900"/>
          </a:xfrm>
          <a:prstGeom prst="rect">
            <a:avLst/>
          </a:prstGeom>
        </p:spPr>
      </p:pic>
      <p:pic>
        <p:nvPicPr>
          <p:cNvPr id="5" name="Picture 4"/>
          <p:cNvPicPr>
            <a:picLocks noChangeAspect="1"/>
          </p:cNvPicPr>
          <p:nvPr/>
        </p:nvPicPr>
        <p:blipFill>
          <a:blip r:embed="rId6"/>
          <a:stretch>
            <a:fillRect/>
          </a:stretch>
        </p:blipFill>
        <p:spPr>
          <a:xfrm>
            <a:off x="19392800" y="12258600"/>
            <a:ext cx="1612900" cy="1104900"/>
          </a:xfrm>
          <a:prstGeom prst="rect">
            <a:avLst/>
          </a:prstGeom>
        </p:spPr>
      </p:pic>
      <p:pic>
        <p:nvPicPr>
          <p:cNvPr id="15" name="Picture 14"/>
          <p:cNvPicPr>
            <a:picLocks noChangeAspect="1"/>
          </p:cNvPicPr>
          <p:nvPr/>
        </p:nvPicPr>
        <p:blipFill>
          <a:blip r:embed="rId7"/>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Placeholder 1"/>
          <p:cNvSpPr>
            <a:spLocks noGrp="1"/>
          </p:cNvSpPr>
          <p:nvPr>
            <p:ph type="body" sz="quarter" idx="13"/>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800" dirty="0" smtClean="0">
                <a:latin typeface="Helvetica" charset="0"/>
                <a:ea typeface="ヒラギノ角ゴ ProN W3" charset="0"/>
                <a:cs typeface="Amatic SC Regular" charset="0"/>
              </a:rPr>
              <a:t>Feynman’s Diagrams</a:t>
            </a:r>
            <a:endParaRPr lang="en-US" sz="4800" dirty="0">
              <a:latin typeface="Helvetica" charset="0"/>
              <a:ea typeface="ヒラギノ角ゴ ProN W3" charset="0"/>
              <a:cs typeface="Amatic SC Regular" charset="0"/>
            </a:endParaRPr>
          </a:p>
        </p:txBody>
      </p:sp>
      <p:sp>
        <p:nvSpPr>
          <p:cNvPr id="75779" name="Text Placeholder 2"/>
          <p:cNvSpPr>
            <a:spLocks noGrp="1"/>
          </p:cNvSpPr>
          <p:nvPr>
            <p:ph type="body" sz="quarter" idx="14"/>
          </p:nvPr>
        </p:nvSpPr>
        <p:spPr bwMode="auto">
          <a:xfrm>
            <a:off x="2398713" y="4986338"/>
            <a:ext cx="8856662" cy="552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3600" dirty="0" smtClean="0">
                <a:latin typeface="Helvetica" charset="0"/>
                <a:ea typeface="ヒラギノ角ゴ ProN W3" charset="0"/>
                <a:cs typeface="Amatic SC Regular" charset="0"/>
              </a:rPr>
              <a:t>Feynman is renowned for </a:t>
            </a:r>
            <a:r>
              <a:rPr lang="en-US" sz="3600" dirty="0" smtClean="0">
                <a:latin typeface="Helvetica" charset="0"/>
                <a:ea typeface="ヒラギノ角ゴ ProN W3" charset="0"/>
                <a:cs typeface="Amatic SC Regular" charset="0"/>
                <a:hlinkClick r:id="rId2"/>
              </a:rPr>
              <a:t>The Feynman Lectures on Physics</a:t>
            </a:r>
            <a:r>
              <a:rPr lang="en-US" sz="3600" dirty="0" smtClean="0">
                <a:latin typeface="Helvetica" charset="0"/>
                <a:ea typeface="ヒラギノ角ゴ ProN W3" charset="0"/>
                <a:cs typeface="Amatic SC Regular" charset="0"/>
              </a:rPr>
              <a:t>, given at </a:t>
            </a:r>
            <a:r>
              <a:rPr lang="en-US" sz="3600" dirty="0">
                <a:latin typeface="Helvetica" charset="0"/>
                <a:ea typeface="ヒラギノ角ゴ ProN W3" charset="0"/>
                <a:cs typeface="Amatic SC Regular" charset="0"/>
              </a:rPr>
              <a:t>the California Institute of </a:t>
            </a:r>
            <a:r>
              <a:rPr lang="en-US" sz="3600" dirty="0" smtClean="0">
                <a:latin typeface="Helvetica" charset="0"/>
                <a:ea typeface="ヒラギノ角ゴ ProN W3" charset="0"/>
                <a:cs typeface="Amatic SC Regular" charset="0"/>
              </a:rPr>
              <a:t>Technology, where he taught for 30 years. He conceived of </a:t>
            </a:r>
            <a:r>
              <a:rPr lang="en-US" sz="3600" dirty="0" smtClean="0">
                <a:latin typeface="Helvetica" charset="0"/>
                <a:ea typeface="ヒラギノ角ゴ ProN W3" charset="0"/>
                <a:cs typeface="Amatic SC Regular" charset="0"/>
                <a:hlinkClick r:id="rId3"/>
              </a:rPr>
              <a:t>diagrams</a:t>
            </a:r>
            <a:r>
              <a:rPr lang="en-US" sz="3600" dirty="0" smtClean="0">
                <a:latin typeface="Helvetica" charset="0"/>
                <a:ea typeface="ヒラギノ角ゴ ProN W3" charset="0"/>
                <a:cs typeface="Amatic SC Regular" charset="0"/>
              </a:rPr>
              <a:t> to illustrate what was really happening to particles in the quantum-mechanical world. This diagram illustrates what might happen when one electron approaches from bottom left, and the other from bottom right.</a:t>
            </a:r>
            <a:endParaRPr lang="en-US" sz="3600" dirty="0">
              <a:latin typeface="Helvetica" charset="0"/>
              <a:ea typeface="ヒラギノ角ゴ ProN W3" charset="0"/>
              <a:cs typeface="Amatic SC Regular" charset="0"/>
            </a:endParaRPr>
          </a:p>
        </p:txBody>
      </p:sp>
      <p:sp>
        <p:nvSpPr>
          <p:cNvPr id="5" name="Title 4"/>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a:defRPr/>
            </a:pPr>
            <a:r>
              <a:rPr lang="en-US" altLang="en-US" sz="6000" dirty="0" smtClean="0">
                <a:solidFill>
                  <a:srgbClr val="FFFFFF"/>
                </a:solidFill>
                <a:latin typeface="Helvetica" pitchFamily="-83" charset="0"/>
                <a:cs typeface="Helvetica" pitchFamily="-83" charset="0"/>
                <a:sym typeface="Gill Sans" pitchFamily="-83" charset="0"/>
              </a:rPr>
              <a:t>PLAY</a:t>
            </a:r>
            <a:endParaRPr lang="en-US" altLang="en-US" sz="6000" dirty="0" smtClean="0">
              <a:solidFill>
                <a:srgbClr val="FFFFFF"/>
              </a:solidFill>
              <a:latin typeface="Helvetica" pitchFamily="-83" charset="0"/>
              <a:cs typeface="Helvetica" pitchFamily="-83" charset="0"/>
              <a:sym typeface="Gill Sans" pitchFamily="-83" charset="0"/>
            </a:endParaRPr>
          </a:p>
        </p:txBody>
      </p:sp>
      <p:sp>
        <p:nvSpPr>
          <p:cNvPr id="75782" name="Slide Number Placeholder 5"/>
          <p:cNvSpPr>
            <a:spLocks noGrp="1"/>
          </p:cNvSpPr>
          <p:nvPr>
            <p:ph type="sldNum" sz="quarter" idx="16"/>
          </p:nvPr>
        </p:nvSpPr>
        <p:spPr>
          <a:xfrm>
            <a:off x="19640550" y="12579350"/>
            <a:ext cx="760362"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DC9924CC-F18B-EB44-BEAC-2718F18E22CE}" type="slidenum">
              <a:rPr lang="en-US" sz="2600">
                <a:solidFill>
                  <a:srgbClr val="FFFFFF"/>
                </a:solidFill>
                <a:latin typeface="Helvetica"/>
                <a:ea typeface="ＭＳ Ｐゴシック" charset="0"/>
                <a:cs typeface="Helvetica"/>
                <a:sym typeface="Landliebe" charset="0"/>
              </a:rPr>
              <a:pPr/>
              <a:t>33</a:t>
            </a:fld>
            <a:endParaRPr lang="en-US" sz="2600" dirty="0">
              <a:solidFill>
                <a:srgbClr val="FFFFFF"/>
              </a:solidFill>
              <a:latin typeface="Helvetica"/>
              <a:ea typeface="ＭＳ Ｐゴシック" charset="0"/>
              <a:cs typeface="Helvetica"/>
              <a:sym typeface="Landliebe" charset="0"/>
            </a:endParaRPr>
          </a:p>
        </p:txBody>
      </p:sp>
      <p:sp>
        <p:nvSpPr>
          <p:cNvPr id="75783" name="Date Placeholder 6"/>
          <p:cNvSpPr>
            <a:spLocks noGrp="1"/>
          </p:cNvSpPr>
          <p:nvPr>
            <p:ph type="dt"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75784" name="Footer Placeholder 7"/>
          <p:cNvSpPr>
            <a:spLocks noGrp="1"/>
          </p:cNvSpPr>
          <p:nvPr>
            <p:ph type="ftr"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3568" y="305272"/>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 name="Picture Placeholder 2" descr="Feynman Diagram.jpg"/>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t="1242" r="-1899" b="-485"/>
          <a:stretch/>
        </p:blipFill>
        <p:spPr/>
      </p:pic>
      <p:pic>
        <p:nvPicPr>
          <p:cNvPr id="4" name="Picture 3"/>
          <p:cNvPicPr>
            <a:picLocks noChangeAspect="1"/>
          </p:cNvPicPr>
          <p:nvPr/>
        </p:nvPicPr>
        <p:blipFill>
          <a:blip r:embed="rId6"/>
          <a:stretch>
            <a:fillRect/>
          </a:stretch>
        </p:blipFill>
        <p:spPr>
          <a:xfrm>
            <a:off x="4055096" y="12186592"/>
            <a:ext cx="1612900" cy="1104900"/>
          </a:xfrm>
          <a:prstGeom prst="rect">
            <a:avLst/>
          </a:prstGeom>
        </p:spPr>
      </p:pic>
      <p:pic>
        <p:nvPicPr>
          <p:cNvPr id="6" name="Picture 5"/>
          <p:cNvPicPr>
            <a:picLocks noChangeAspect="1"/>
          </p:cNvPicPr>
          <p:nvPr/>
        </p:nvPicPr>
        <p:blipFill>
          <a:blip r:embed="rId6"/>
          <a:stretch>
            <a:fillRect/>
          </a:stretch>
        </p:blipFill>
        <p:spPr>
          <a:xfrm>
            <a:off x="19248784" y="12258600"/>
            <a:ext cx="1612900" cy="1104900"/>
          </a:xfrm>
          <a:prstGeom prst="rect">
            <a:avLst/>
          </a:prstGeom>
        </p:spPr>
      </p:pic>
      <p:pic>
        <p:nvPicPr>
          <p:cNvPr id="14" name="Picture 13"/>
          <p:cNvPicPr>
            <a:picLocks noChangeAspect="1"/>
          </p:cNvPicPr>
          <p:nvPr/>
        </p:nvPicPr>
        <p:blipFill>
          <a:blip r:embed="rId7"/>
          <a:stretch>
            <a:fillRect/>
          </a:stretch>
        </p:blipFill>
        <p:spPr>
          <a:xfrm>
            <a:off x="10247784" y="12186592"/>
            <a:ext cx="4032448" cy="1193800"/>
          </a:xfrm>
          <a:prstGeom prst="rect">
            <a:avLst/>
          </a:prstGeom>
        </p:spPr>
      </p:pic>
    </p:spTree>
    <p:extLst>
      <p:ext uri="{BB962C8B-B14F-4D97-AF65-F5344CB8AC3E}">
        <p14:creationId xmlns:p14="http://schemas.microsoft.com/office/powerpoint/2010/main" val="3663613168"/>
      </p:ext>
    </p:extLst>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p:cNvSpPr>
            <a:spLocks noGrp="1"/>
          </p:cNvSpPr>
          <p:nvPr>
            <p:ph type="title"/>
          </p:nvPr>
        </p:nvSpPr>
        <p:spPr bwMode="auto">
          <a:xfrm>
            <a:off x="5711825" y="520700"/>
            <a:ext cx="1296035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4400">
                <a:solidFill>
                  <a:srgbClr val="FFFFFF"/>
                </a:solidFill>
                <a:latin typeface="Helvetica" charset="0"/>
                <a:ea typeface="ヒラギノ角ゴ ProN W3" charset="0"/>
                <a:cs typeface="ヒラギノ角ゴ ProN W3" charset="0"/>
              </a:rPr>
              <a:t>PLAYING WITH A WOBBLING PLATE</a:t>
            </a:r>
            <a:br>
              <a:rPr lang="en-US" sz="4400">
                <a:solidFill>
                  <a:srgbClr val="FFFFFF"/>
                </a:solidFill>
                <a:latin typeface="Helvetica" charset="0"/>
                <a:ea typeface="ヒラギノ角ゴ ProN W3" charset="0"/>
                <a:cs typeface="ヒラギノ角ゴ ProN W3" charset="0"/>
              </a:rPr>
            </a:br>
            <a:r>
              <a:rPr lang="en-US" sz="4400">
                <a:solidFill>
                  <a:srgbClr val="FFFFFF"/>
                </a:solidFill>
                <a:latin typeface="Helvetica" charset="0"/>
                <a:ea typeface="ヒラギノ角ゴ ProN W3" charset="0"/>
                <a:cs typeface="ヒラギノ角ゴ ProN W3" charset="0"/>
              </a:rPr>
              <a:t> LEADS TO DISCOVERY</a:t>
            </a:r>
          </a:p>
        </p:txBody>
      </p:sp>
      <p:sp>
        <p:nvSpPr>
          <p:cNvPr id="71683" name="Text Placeholder 3"/>
          <p:cNvSpPr>
            <a:spLocks noGrp="1"/>
          </p:cNvSpPr>
          <p:nvPr>
            <p:ph type="body" sz="quarter" idx="17"/>
          </p:nvPr>
        </p:nvSpPr>
        <p:spPr bwMode="auto">
          <a:xfrm>
            <a:off x="3046413" y="10458450"/>
            <a:ext cx="3817937"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2800" dirty="0" smtClean="0">
                <a:latin typeface="Helvetica" charset="0"/>
                <a:ea typeface="ヒラギノ角ゴ ProN W3" charset="0"/>
                <a:cs typeface="Landliebe" charset="0"/>
                <a:hlinkClick r:id="rId2"/>
              </a:rPr>
              <a:t>From </a:t>
            </a:r>
            <a:r>
              <a:rPr lang="en-US" sz="2800" i="1" dirty="0" smtClean="0">
                <a:latin typeface="Helvetica" charset="0"/>
                <a:ea typeface="ヒラギノ角ゴ ProN W3" charset="0"/>
                <a:cs typeface="Landliebe" charset="0"/>
                <a:hlinkClick r:id="rId2"/>
              </a:rPr>
              <a:t>Feynman</a:t>
            </a:r>
            <a:endParaRPr lang="en-US" sz="2800" dirty="0">
              <a:latin typeface="Helvetica" charset="0"/>
              <a:ea typeface="ヒラギノ角ゴ ProN W3" charset="0"/>
              <a:cs typeface="Landliebe" charset="0"/>
            </a:endParaRPr>
          </a:p>
        </p:txBody>
      </p:sp>
      <p:sp>
        <p:nvSpPr>
          <p:cNvPr id="71684" name="Text Placeholder 4"/>
          <p:cNvSpPr>
            <a:spLocks noGrp="1"/>
          </p:cNvSpPr>
          <p:nvPr>
            <p:ph type="body" sz="quarter" idx="18"/>
          </p:nvPr>
        </p:nvSpPr>
        <p:spPr bwMode="auto">
          <a:xfrm>
            <a:off x="10283825" y="10458450"/>
            <a:ext cx="38163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2400" dirty="0" smtClean="0">
                <a:latin typeface="Helvetica" charset="0"/>
                <a:ea typeface="ヒラギノ角ゴ ProN W3" charset="0"/>
                <a:cs typeface="Landliebe" charset="0"/>
              </a:rPr>
              <a:t>Written by Jim </a:t>
            </a:r>
            <a:r>
              <a:rPr lang="en-US" sz="2400" dirty="0" err="1" smtClean="0">
                <a:latin typeface="Helvetica" charset="0"/>
                <a:ea typeface="ヒラギノ角ゴ ProN W3" charset="0"/>
                <a:cs typeface="Landliebe" charset="0"/>
              </a:rPr>
              <a:t>Ottaviani</a:t>
            </a:r>
            <a:endParaRPr lang="en-US" sz="2400" dirty="0">
              <a:latin typeface="Helvetica" charset="0"/>
              <a:ea typeface="ヒラギノ角ゴ ProN W3" charset="0"/>
              <a:cs typeface="Landliebe" charset="0"/>
            </a:endParaRPr>
          </a:p>
        </p:txBody>
      </p:sp>
      <p:sp>
        <p:nvSpPr>
          <p:cNvPr id="71685" name="Text Placeholder 5"/>
          <p:cNvSpPr>
            <a:spLocks noGrp="1"/>
          </p:cNvSpPr>
          <p:nvPr>
            <p:ph type="body" sz="quarter" idx="19"/>
          </p:nvPr>
        </p:nvSpPr>
        <p:spPr bwMode="auto">
          <a:xfrm>
            <a:off x="17448213" y="10458450"/>
            <a:ext cx="3817937"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2400" dirty="0" smtClean="0">
                <a:latin typeface="Helvetica" charset="0"/>
                <a:ea typeface="ヒラギノ角ゴ ProN W3" charset="0"/>
                <a:cs typeface="Landliebe" charset="0"/>
              </a:rPr>
              <a:t>Art by Leland Myrick</a:t>
            </a:r>
            <a:endParaRPr lang="en-US" sz="2400" dirty="0">
              <a:latin typeface="Helvetica" charset="0"/>
              <a:ea typeface="ヒラギノ角ゴ ProN W3" charset="0"/>
              <a:cs typeface="Landliebe" charset="0"/>
            </a:endParaRPr>
          </a:p>
        </p:txBody>
      </p:sp>
      <p:sp>
        <p:nvSpPr>
          <p:cNvPr id="71686" name="Date Placeholder 9"/>
          <p:cNvSpPr>
            <a:spLocks noGrp="1"/>
          </p:cNvSpPr>
          <p:nvPr>
            <p:ph type="dt"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71687" name="Footer Placeholder 10"/>
          <p:cNvSpPr>
            <a:spLocks noGrp="1"/>
          </p:cNvSpPr>
          <p:nvPr>
            <p:ph type="ftr"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sp>
        <p:nvSpPr>
          <p:cNvPr id="71688" name="Slide Number Placeholder 11"/>
          <p:cNvSpPr>
            <a:spLocks noGrp="1"/>
          </p:cNvSpPr>
          <p:nvPr>
            <p:ph type="sldNum" sz="quarter" idx="23"/>
          </p:nvPr>
        </p:nvSpPr>
        <p:spPr>
          <a:xfrm>
            <a:off x="19659600" y="12579350"/>
            <a:ext cx="81332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600" dirty="0">
                <a:solidFill>
                  <a:srgbClr val="FFFFFF"/>
                </a:solidFill>
                <a:latin typeface="Helvetica"/>
                <a:ea typeface="ＭＳ Ｐゴシック" charset="0"/>
                <a:cs typeface="Helvetica"/>
                <a:sym typeface="Landliebe" charset="0"/>
              </a:rPr>
              <a:t>27</a:t>
            </a:r>
          </a:p>
        </p:txBody>
      </p:sp>
      <p:pic>
        <p:nvPicPr>
          <p:cNvPr id="71689" name="Picture Placeholder 3" descr="Cartoon 1.jpg"/>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3638" r="3638"/>
          <a:stretch>
            <a:fillRect/>
          </a:stretch>
        </p:blipFill>
        <p:spPr bwMode="auto">
          <a:xfrm>
            <a:off x="2254250" y="4049713"/>
            <a:ext cx="5473700" cy="532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Placeholder 5" descr="Cartoon 2.jpg"/>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l="4411" r="4411"/>
          <a:stretch>
            <a:fillRect/>
          </a:stretch>
        </p:blipFill>
        <p:spPr bwMode="auto">
          <a:xfrm>
            <a:off x="9455150" y="4049713"/>
            <a:ext cx="5473700" cy="532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Placeholder 7" descr="Cartoon 3.jpg"/>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3558" r="3558"/>
          <a:stretch>
            <a:fillRect/>
          </a:stretch>
        </p:blipFill>
        <p:spPr bwMode="auto">
          <a:xfrm>
            <a:off x="16656050" y="4049713"/>
            <a:ext cx="5473700" cy="532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52400"/>
            <a:ext cx="126746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3983088" y="12186592"/>
            <a:ext cx="1612900" cy="1104900"/>
          </a:xfrm>
          <a:prstGeom prst="rect">
            <a:avLst/>
          </a:prstGeom>
        </p:spPr>
      </p:pic>
      <p:pic>
        <p:nvPicPr>
          <p:cNvPr id="3" name="Picture 2"/>
          <p:cNvPicPr>
            <a:picLocks noChangeAspect="1"/>
          </p:cNvPicPr>
          <p:nvPr/>
        </p:nvPicPr>
        <p:blipFill>
          <a:blip r:embed="rId7"/>
          <a:stretch>
            <a:fillRect/>
          </a:stretch>
        </p:blipFill>
        <p:spPr>
          <a:xfrm>
            <a:off x="19248784" y="12258600"/>
            <a:ext cx="1612900" cy="1104900"/>
          </a:xfrm>
          <a:prstGeom prst="rect">
            <a:avLst/>
          </a:prstGeom>
        </p:spPr>
      </p:pic>
      <p:pic>
        <p:nvPicPr>
          <p:cNvPr id="15" name="Picture 14"/>
          <p:cNvPicPr>
            <a:picLocks noChangeAspect="1"/>
          </p:cNvPicPr>
          <p:nvPr/>
        </p:nvPicPr>
        <p:blipFill>
          <a:blip r:embed="rId8"/>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bwMode="auto">
          <a:xfrm>
            <a:off x="6477000" y="685800"/>
            <a:ext cx="115062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4400">
                <a:solidFill>
                  <a:srgbClr val="FFFFFF"/>
                </a:solidFill>
                <a:latin typeface="Helvetica" charset="0"/>
                <a:ea typeface="ヒラギノ角ゴ ProN W3" charset="0"/>
                <a:cs typeface="ヒラギノ角ゴ ProN W3" charset="0"/>
              </a:rPr>
              <a:t>THE PRIZE IS THE PLEASURE OF FINDING THINGS OUT</a:t>
            </a:r>
          </a:p>
        </p:txBody>
      </p:sp>
      <p:sp>
        <p:nvSpPr>
          <p:cNvPr id="4" name="Text Placeholder 3"/>
          <p:cNvSpPr>
            <a:spLocks noGrp="1"/>
          </p:cNvSpPr>
          <p:nvPr>
            <p:ph type="body" sz="quarter" idx="11"/>
          </p:nvPr>
        </p:nvSpPr>
        <p:spPr/>
        <p:txBody>
          <a:bodyPr/>
          <a:lstStyle/>
          <a:p>
            <a:pPr>
              <a:defRPr/>
            </a:pPr>
            <a:r>
              <a:rPr lang="en-US" sz="4800" dirty="0" smtClean="0">
                <a:latin typeface="Helvetica"/>
                <a:cs typeface="Helvetica"/>
              </a:rPr>
              <a:t> “</a:t>
            </a:r>
            <a:r>
              <a:rPr lang="en-US" sz="4400" dirty="0" smtClean="0">
                <a:latin typeface="Helvetica"/>
                <a:cs typeface="Helvetica"/>
              </a:rPr>
              <a:t>I </a:t>
            </a:r>
            <a:r>
              <a:rPr lang="en-US" sz="4400" dirty="0">
                <a:latin typeface="Helvetica"/>
                <a:cs typeface="Helvetica"/>
              </a:rPr>
              <a:t>went on to work out equations of wobbles. Before I knew it, I was “playing” – working, really – with the same old problem that I loved so much. </a:t>
            </a:r>
            <a:r>
              <a:rPr lang="en-US" sz="4400" dirty="0" smtClean="0">
                <a:latin typeface="Helvetica"/>
                <a:cs typeface="Helvetica"/>
              </a:rPr>
              <a:t>I had stopped working on it when I went to Los Alamos. It </a:t>
            </a:r>
            <a:r>
              <a:rPr lang="en-US" sz="4400" dirty="0">
                <a:latin typeface="Helvetica"/>
                <a:cs typeface="Helvetica"/>
              </a:rPr>
              <a:t>was effortless. It was easy to play with these things</a:t>
            </a:r>
            <a:r>
              <a:rPr lang="en-US" sz="4400" dirty="0" smtClean="0">
                <a:latin typeface="Helvetica"/>
                <a:cs typeface="Helvetica"/>
              </a:rPr>
              <a:t>.  It </a:t>
            </a:r>
            <a:r>
              <a:rPr lang="en-US" sz="4400" dirty="0">
                <a:latin typeface="Helvetica"/>
                <a:cs typeface="Helvetica"/>
              </a:rPr>
              <a:t>was like uncorking a bottle. Everything flowed out effortlessly. I almost tried to resist it! There was no importance in what I was doing, but ultimately there was. </a:t>
            </a:r>
            <a:r>
              <a:rPr lang="en-US" sz="4400" dirty="0">
                <a:latin typeface="Helvetica"/>
                <a:cs typeface="Helvetica"/>
              </a:rPr>
              <a:t>The diagrams and the whole business that I got the </a:t>
            </a:r>
            <a:r>
              <a:rPr lang="en-US" sz="4400" dirty="0" smtClean="0">
                <a:latin typeface="Helvetica"/>
                <a:cs typeface="Helvetica"/>
                <a:hlinkClick r:id="rId2"/>
              </a:rPr>
              <a:t>Nobel </a:t>
            </a:r>
            <a:r>
              <a:rPr lang="en-US" sz="4400" dirty="0">
                <a:latin typeface="Helvetica"/>
                <a:cs typeface="Helvetica"/>
                <a:hlinkClick r:id="rId2"/>
              </a:rPr>
              <a:t>Prize </a:t>
            </a:r>
            <a:r>
              <a:rPr lang="en-US" sz="4400" dirty="0" smtClean="0">
                <a:latin typeface="Helvetica"/>
                <a:cs typeface="Helvetica"/>
              </a:rPr>
              <a:t>for </a:t>
            </a:r>
            <a:r>
              <a:rPr lang="en-US" sz="4400" dirty="0">
                <a:latin typeface="Helvetica"/>
                <a:cs typeface="Helvetica"/>
              </a:rPr>
              <a:t>came from that piddling around with the wobbling plate</a:t>
            </a:r>
            <a:r>
              <a:rPr lang="en-US" sz="4400" dirty="0" smtClean="0">
                <a:latin typeface="Helvetica"/>
                <a:cs typeface="Helvetica"/>
              </a:rPr>
              <a:t>.”</a:t>
            </a:r>
          </a:p>
          <a:p>
            <a:pPr>
              <a:defRPr/>
            </a:pPr>
            <a:r>
              <a:rPr lang="en-US" sz="4400" dirty="0" smtClean="0">
                <a:latin typeface="Helvetica"/>
                <a:cs typeface="Helvetica"/>
              </a:rPr>
              <a:t> </a:t>
            </a:r>
            <a:r>
              <a:rPr lang="en-US" sz="4400" dirty="0">
                <a:latin typeface="Helvetica"/>
                <a:cs typeface="Helvetica"/>
              </a:rPr>
              <a:t>– Richard Feynman</a:t>
            </a:r>
          </a:p>
          <a:p>
            <a:pPr eaLnBrk="1" hangingPunct="1">
              <a:defRPr/>
            </a:pPr>
            <a:endParaRPr lang="en-US" dirty="0"/>
          </a:p>
        </p:txBody>
      </p:sp>
      <p:sp>
        <p:nvSpPr>
          <p:cNvPr id="72708"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72709" name="Footer Placeholder 5"/>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sp>
        <p:nvSpPr>
          <p:cNvPr id="72710" name="Slide Number Placeholder 6"/>
          <p:cNvSpPr>
            <a:spLocks noGrp="1"/>
          </p:cNvSpPr>
          <p:nvPr>
            <p:ph type="sldNum" sz="quarter" idx="12"/>
          </p:nvPr>
        </p:nvSpPr>
        <p:spPr>
          <a:xfrm>
            <a:off x="19640550" y="12580938"/>
            <a:ext cx="832370"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BD8F0636-856A-7B4D-9A5E-0F7C71BBB1F6}" type="slidenum">
              <a:rPr lang="en-US" sz="2600">
                <a:solidFill>
                  <a:srgbClr val="FFFFFF"/>
                </a:solidFill>
                <a:latin typeface="Helvetica"/>
                <a:ea typeface="ＭＳ Ｐゴシック" charset="0"/>
                <a:cs typeface="Helvetica"/>
                <a:sym typeface="Landliebe" charset="0"/>
              </a:rPr>
              <a:pPr/>
              <a:t>35</a:t>
            </a:fld>
            <a:endParaRPr lang="en-US" sz="2600" dirty="0">
              <a:solidFill>
                <a:srgbClr val="FFFFFF"/>
              </a:solidFill>
              <a:latin typeface="Helvetica"/>
              <a:ea typeface="ＭＳ Ｐゴシック" charset="0"/>
              <a:cs typeface="Helvetica"/>
              <a:sym typeface="Landliebe" charset="0"/>
            </a:endParaRPr>
          </a:p>
        </p:txBody>
      </p:sp>
      <p:pic>
        <p:nvPicPr>
          <p:cNvPr id="727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04800"/>
            <a:ext cx="1044098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055096" y="12186592"/>
            <a:ext cx="1612900" cy="1104900"/>
          </a:xfrm>
          <a:prstGeom prst="rect">
            <a:avLst/>
          </a:prstGeom>
        </p:spPr>
      </p:pic>
      <p:pic>
        <p:nvPicPr>
          <p:cNvPr id="3" name="Picture 2"/>
          <p:cNvPicPr>
            <a:picLocks noChangeAspect="1"/>
          </p:cNvPicPr>
          <p:nvPr/>
        </p:nvPicPr>
        <p:blipFill>
          <a:blip r:embed="rId4"/>
          <a:stretch>
            <a:fillRect/>
          </a:stretch>
        </p:blipFill>
        <p:spPr>
          <a:xfrm>
            <a:off x="19248784" y="12258600"/>
            <a:ext cx="1612900" cy="1104900"/>
          </a:xfrm>
          <a:prstGeom prst="rect">
            <a:avLst/>
          </a:prstGeom>
        </p:spPr>
      </p:pic>
      <p:pic>
        <p:nvPicPr>
          <p:cNvPr id="10" name="Picture 9"/>
          <p:cNvPicPr>
            <a:picLocks noChangeAspect="1"/>
          </p:cNvPicPr>
          <p:nvPr/>
        </p:nvPicPr>
        <p:blipFill>
          <a:blip r:embed="rId5"/>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bwMode="auto">
          <a:xfrm>
            <a:off x="6477000" y="685800"/>
            <a:ext cx="115062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4400">
                <a:solidFill>
                  <a:srgbClr val="FFFFFF"/>
                </a:solidFill>
                <a:latin typeface="Helvetica" charset="0"/>
                <a:ea typeface="ヒラギノ角ゴ ProN W3" charset="0"/>
                <a:cs typeface="ヒラギノ角ゴ ProN W3" charset="0"/>
              </a:rPr>
              <a:t>THE PRIZE IS THE PLEASURE OF FINDING THINGS OUT</a:t>
            </a:r>
          </a:p>
        </p:txBody>
      </p:sp>
      <p:sp>
        <p:nvSpPr>
          <p:cNvPr id="4" name="Text Placeholder 3"/>
          <p:cNvSpPr>
            <a:spLocks noGrp="1"/>
          </p:cNvSpPr>
          <p:nvPr>
            <p:ph type="body" sz="quarter" idx="11"/>
          </p:nvPr>
        </p:nvSpPr>
        <p:spPr/>
        <p:txBody>
          <a:bodyPr/>
          <a:lstStyle/>
          <a:p>
            <a:pPr>
              <a:defRPr/>
            </a:pPr>
            <a:r>
              <a:rPr lang="en-US" sz="4400" dirty="0" smtClean="0">
                <a:latin typeface="Helvetica"/>
                <a:cs typeface="Helvetica"/>
              </a:rPr>
              <a:t>Feynman was one of the most remarkable and gifted theoretical physicists of any generation. He was also known as the “Great Explainer” because of his passion for helping non-scientists to imagine something of the beauty and order of the universe as he saw it. His insatiable curiosity and humor are captured in the BBC Horizon film </a:t>
            </a:r>
            <a:r>
              <a:rPr lang="en-US" sz="4400" dirty="0" smtClean="0">
                <a:latin typeface="Helvetica"/>
                <a:cs typeface="Helvetica"/>
                <a:hlinkClick r:id="rId2"/>
              </a:rPr>
              <a:t>“No Ordinary Genius.”</a:t>
            </a:r>
            <a:r>
              <a:rPr lang="en-US" sz="4400" dirty="0" smtClean="0">
                <a:latin typeface="Helvetica"/>
                <a:cs typeface="Helvetica"/>
              </a:rPr>
              <a:t> In the BBC series </a:t>
            </a:r>
            <a:r>
              <a:rPr lang="en-US" sz="4400" dirty="0" smtClean="0">
                <a:latin typeface="Helvetica"/>
                <a:cs typeface="Helvetica"/>
                <a:hlinkClick r:id="rId3"/>
              </a:rPr>
              <a:t>“Fun to Imagine,”</a:t>
            </a:r>
            <a:r>
              <a:rPr lang="en-US" sz="4400" dirty="0" smtClean="0">
                <a:latin typeface="Helvetica"/>
                <a:cs typeface="Helvetica"/>
              </a:rPr>
              <a:t> Feynman looks at the mysterious forces that make ordinary things happen. He explains why rubber bands are stretchy, why tennis balls can’t bounce forever, and what you’re really seeing when you look in a mirror. </a:t>
            </a:r>
            <a:endParaRPr lang="en-US" sz="4400" dirty="0"/>
          </a:p>
        </p:txBody>
      </p:sp>
      <p:sp>
        <p:nvSpPr>
          <p:cNvPr id="72708"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72709" name="Footer Placeholder 5"/>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sp>
        <p:nvSpPr>
          <p:cNvPr id="72710" name="Slide Number Placeholder 6"/>
          <p:cNvSpPr>
            <a:spLocks noGrp="1"/>
          </p:cNvSpPr>
          <p:nvPr>
            <p:ph type="sldNum" sz="quarter" idx="12"/>
          </p:nvPr>
        </p:nvSpPr>
        <p:spPr>
          <a:xfrm>
            <a:off x="19640550" y="12580938"/>
            <a:ext cx="832370"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BD8F0636-856A-7B4D-9A5E-0F7C71BBB1F6}" type="slidenum">
              <a:rPr lang="en-US" sz="2600">
                <a:solidFill>
                  <a:srgbClr val="FFFFFF"/>
                </a:solidFill>
                <a:latin typeface="Helvetica"/>
                <a:ea typeface="ＭＳ Ｐゴシック" charset="0"/>
                <a:cs typeface="Helvetica"/>
                <a:sym typeface="Landliebe" charset="0"/>
              </a:rPr>
              <a:pPr/>
              <a:t>36</a:t>
            </a:fld>
            <a:endParaRPr lang="en-US" sz="2600" dirty="0">
              <a:solidFill>
                <a:srgbClr val="FFFFFF"/>
              </a:solidFill>
              <a:latin typeface="Helvetica"/>
              <a:ea typeface="ＭＳ Ｐゴシック" charset="0"/>
              <a:cs typeface="Helvetica"/>
              <a:sym typeface="Landliebe" charset="0"/>
            </a:endParaRPr>
          </a:p>
        </p:txBody>
      </p:sp>
      <p:pic>
        <p:nvPicPr>
          <p:cNvPr id="727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04800"/>
            <a:ext cx="1044098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3983088" y="12186592"/>
            <a:ext cx="1612900" cy="1104900"/>
          </a:xfrm>
          <a:prstGeom prst="rect">
            <a:avLst/>
          </a:prstGeom>
        </p:spPr>
      </p:pic>
      <p:pic>
        <p:nvPicPr>
          <p:cNvPr id="7" name="Picture 6"/>
          <p:cNvPicPr>
            <a:picLocks noChangeAspect="1"/>
          </p:cNvPicPr>
          <p:nvPr/>
        </p:nvPicPr>
        <p:blipFill>
          <a:blip r:embed="rId5"/>
          <a:stretch>
            <a:fillRect/>
          </a:stretch>
        </p:blipFill>
        <p:spPr>
          <a:xfrm>
            <a:off x="19248784" y="12330608"/>
            <a:ext cx="1612900" cy="1104900"/>
          </a:xfrm>
          <a:prstGeom prst="rect">
            <a:avLst/>
          </a:prstGeom>
        </p:spPr>
      </p:pic>
      <p:pic>
        <p:nvPicPr>
          <p:cNvPr id="13" name="Picture 12"/>
          <p:cNvPicPr>
            <a:picLocks noChangeAspect="1"/>
          </p:cNvPicPr>
          <p:nvPr/>
        </p:nvPicPr>
        <p:blipFill>
          <a:blip r:embed="rId6"/>
          <a:stretch>
            <a:fillRect/>
          </a:stretch>
        </p:blipFill>
        <p:spPr>
          <a:xfrm>
            <a:off x="10247784" y="12186592"/>
            <a:ext cx="4032448" cy="1193800"/>
          </a:xfrm>
          <a:prstGeom prst="rect">
            <a:avLst/>
          </a:prstGeom>
        </p:spPr>
      </p:pic>
    </p:spTree>
    <p:extLst>
      <p:ext uri="{BB962C8B-B14F-4D97-AF65-F5344CB8AC3E}">
        <p14:creationId xmlns:p14="http://schemas.microsoft.com/office/powerpoint/2010/main" val="4050865581"/>
      </p:ext>
    </p:extLst>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2"/>
          </p:nvPr>
        </p:nvSpPr>
        <p:spPr>
          <a:xfrm>
            <a:off x="19640550" y="12580938"/>
            <a:ext cx="760362"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CCA7C87E-F77B-144A-BE4F-925EEC27D3E4}" type="slidenum">
              <a:rPr lang="en-US" sz="2600">
                <a:solidFill>
                  <a:srgbClr val="FFFFFF"/>
                </a:solidFill>
                <a:latin typeface="Helvetica"/>
                <a:ea typeface="ＭＳ Ｐゴシック" charset="0"/>
                <a:cs typeface="Helvetica"/>
                <a:sym typeface="Landliebe" charset="0"/>
              </a:rPr>
              <a:pPr/>
              <a:t>37</a:t>
            </a:fld>
            <a:endParaRPr lang="en-US" sz="2600" dirty="0">
              <a:solidFill>
                <a:srgbClr val="FFFFFF"/>
              </a:solidFill>
              <a:latin typeface="Helvetica"/>
              <a:ea typeface="ＭＳ Ｐゴシック" charset="0"/>
              <a:cs typeface="Helvetica"/>
              <a:sym typeface="Landliebe" charset="0"/>
            </a:endParaRPr>
          </a:p>
        </p:txBody>
      </p:sp>
      <p:sp>
        <p:nvSpPr>
          <p:cNvPr id="6" name="Title 5"/>
          <p:cNvSpPr>
            <a:spLocks noGrp="1"/>
          </p:cNvSpPr>
          <p:nvPr>
            <p:ph type="ctrTitle"/>
          </p:nvPr>
        </p:nvSpPr>
        <p:spPr>
          <a:xfrm>
            <a:off x="4198938" y="5202238"/>
            <a:ext cx="16057562" cy="2940050"/>
          </a:xfrm>
        </p:spPr>
        <p:txBody>
          <a:bodyPr wrap="square" lIns="91440" tIns="45720" rIns="91440" bIns="45720" numCol="1" anchorCtr="0" compatLnSpc="1">
            <a:prstTxWarp prst="textNoShape">
              <a:avLst/>
            </a:prstTxWarp>
          </a:bodyPr>
          <a:lstStyle/>
          <a:p>
            <a:pPr eaLnBrk="1" hangingPunct="1">
              <a:defRPr/>
            </a:pPr>
            <a:r>
              <a:rPr lang="en-US" altLang="en-US" sz="8800" b="1" smtClean="0">
                <a:latin typeface="Helvetica" pitchFamily="-83" charset="0"/>
                <a:ea typeface="Amatic SC Regular" charset="0"/>
                <a:sym typeface="Gill Sans" pitchFamily="-83" charset="0"/>
              </a:rPr>
              <a:t>SOCIO-ECONOMIC FACTORS</a:t>
            </a:r>
          </a:p>
        </p:txBody>
      </p:sp>
      <p:sp>
        <p:nvSpPr>
          <p:cNvPr id="73732" name="Text Placeholder 2"/>
          <p:cNvSpPr>
            <a:spLocks noGrp="1"/>
          </p:cNvSpPr>
          <p:nvPr>
            <p:ph type="body" sz="quarter" idx="11"/>
          </p:nvPr>
        </p:nvSpPr>
        <p:spPr bwMode="auto">
          <a:xfrm>
            <a:off x="4127500" y="2897188"/>
            <a:ext cx="6696075"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b="1">
                <a:latin typeface="Helvetica" charset="0"/>
                <a:ea typeface="ヒラギノ角ゴ ProN W3" charset="0"/>
                <a:cs typeface="Landliebe" charset="0"/>
              </a:rPr>
              <a:t>Gallery No. 6</a:t>
            </a:r>
          </a:p>
        </p:txBody>
      </p:sp>
      <p:sp>
        <p:nvSpPr>
          <p:cNvPr id="73733" name="Date Placeholder 6"/>
          <p:cNvSpPr>
            <a:spLocks noGrp="1"/>
          </p:cNvSpPr>
          <p:nvPr>
            <p:ph type="dt" sz="quarter" idx="14"/>
          </p:nvPr>
        </p:nvSpPr>
        <p:spPr bwMode="auto">
          <a:xfrm>
            <a:off x="4198938" y="12546013"/>
            <a:ext cx="1296987"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73734" name="Footer Placeholder 7"/>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3000" dirty="0">
                <a:solidFill>
                  <a:srgbClr val="FFFFFF"/>
                </a:solidFill>
                <a:latin typeface="Helvetica" charset="0"/>
              </a:rPr>
              <a:t>Creative Influences</a:t>
            </a:r>
          </a:p>
        </p:txBody>
      </p:sp>
      <p:pic>
        <p:nvPicPr>
          <p:cNvPr id="2" name="Picture 1"/>
          <p:cNvPicPr>
            <a:picLocks noChangeAspect="1"/>
          </p:cNvPicPr>
          <p:nvPr/>
        </p:nvPicPr>
        <p:blipFill>
          <a:blip r:embed="rId2"/>
          <a:stretch>
            <a:fillRect/>
          </a:stretch>
        </p:blipFill>
        <p:spPr>
          <a:xfrm>
            <a:off x="4055096" y="12186592"/>
            <a:ext cx="1612900" cy="1104900"/>
          </a:xfrm>
          <a:prstGeom prst="rect">
            <a:avLst/>
          </a:prstGeom>
        </p:spPr>
      </p:pic>
      <p:pic>
        <p:nvPicPr>
          <p:cNvPr id="3" name="Picture 2"/>
          <p:cNvPicPr>
            <a:picLocks noChangeAspect="1"/>
          </p:cNvPicPr>
          <p:nvPr/>
        </p:nvPicPr>
        <p:blipFill>
          <a:blip r:embed="rId2"/>
          <a:stretch>
            <a:fillRect/>
          </a:stretch>
        </p:blipFill>
        <p:spPr>
          <a:xfrm>
            <a:off x="19176776" y="12258600"/>
            <a:ext cx="1612900" cy="1104900"/>
          </a:xfrm>
          <a:prstGeom prst="rect">
            <a:avLst/>
          </a:prstGeom>
        </p:spPr>
      </p:pic>
      <p:pic>
        <p:nvPicPr>
          <p:cNvPr id="9" name="Picture 8"/>
          <p:cNvPicPr>
            <a:picLocks noChangeAspect="1"/>
          </p:cNvPicPr>
          <p:nvPr/>
        </p:nvPicPr>
        <p:blipFill>
          <a:blip r:embed="rId3"/>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Placeholder 1"/>
          <p:cNvSpPr>
            <a:spLocks noGrp="1"/>
          </p:cNvSpPr>
          <p:nvPr>
            <p:ph type="body" sz="quarter" idx="11"/>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800">
                <a:latin typeface="Helvetica" charset="0"/>
                <a:ea typeface="ヒラギノ角ゴ ProN W3" charset="0"/>
                <a:cs typeface="Amatic SC Regular" charset="0"/>
              </a:rPr>
              <a:t>Creativity is Context-Dependent</a:t>
            </a:r>
          </a:p>
        </p:txBody>
      </p:sp>
      <p:sp>
        <p:nvSpPr>
          <p:cNvPr id="74755" name="Text Placeholder 2"/>
          <p:cNvSpPr>
            <a:spLocks noGrp="1"/>
          </p:cNvSpPr>
          <p:nvPr>
            <p:ph type="body" sz="quarter" idx="12"/>
          </p:nvPr>
        </p:nvSpPr>
        <p:spPr bwMode="auto">
          <a:xfrm>
            <a:off x="12984163" y="3544888"/>
            <a:ext cx="8785225"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800">
                <a:latin typeface="Helvetica" charset="0"/>
                <a:ea typeface="ヒラギノ角ゴ ProN W3" charset="0"/>
                <a:cs typeface="Amatic SC Regular" charset="0"/>
              </a:rPr>
              <a:t>The Systems Model</a:t>
            </a:r>
          </a:p>
        </p:txBody>
      </p:sp>
      <p:sp>
        <p:nvSpPr>
          <p:cNvPr id="74756" name="Text Placeholder 3"/>
          <p:cNvSpPr>
            <a:spLocks noGrp="1"/>
          </p:cNvSpPr>
          <p:nvPr>
            <p:ph type="body" sz="quarter" idx="13"/>
          </p:nvPr>
        </p:nvSpPr>
        <p:spPr bwMode="auto">
          <a:xfrm>
            <a:off x="2398713" y="4986338"/>
            <a:ext cx="8856662"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marL="685800" indent="-685800">
              <a:buFontTx/>
              <a:buChar char="-"/>
            </a:pPr>
            <a:r>
              <a:rPr lang="en-US" sz="4000">
                <a:latin typeface="Helvetica" charset="0"/>
                <a:ea typeface="ヒラギノ角ゴ ProN W3" charset="0"/>
                <a:cs typeface="Amatic SC Regular" charset="0"/>
              </a:rPr>
              <a:t>Socio-Economic determinants such as race, class, and gender have great bearings on the construct of creativity in individuals.</a:t>
            </a:r>
          </a:p>
          <a:p>
            <a:pPr marL="685800" indent="-685800">
              <a:buFontTx/>
              <a:buChar char="-"/>
            </a:pPr>
            <a:r>
              <a:rPr lang="en-US" sz="4000">
                <a:latin typeface="Helvetica" charset="0"/>
                <a:ea typeface="ヒラギノ角ゴ ProN W3" charset="0"/>
                <a:cs typeface="Amatic SC Regular" charset="0"/>
              </a:rPr>
              <a:t>Change and globalization provide a constant impetus for innovation and creativity.</a:t>
            </a:r>
          </a:p>
          <a:p>
            <a:pPr marL="685800" indent="-685800">
              <a:buFontTx/>
              <a:buChar char="-"/>
            </a:pPr>
            <a:endParaRPr lang="en-US">
              <a:latin typeface="Amatic SC Regular" charset="0"/>
              <a:ea typeface="ヒラギノ角ゴ ProN W3" charset="0"/>
              <a:cs typeface="Amatic SC Regular" charset="0"/>
            </a:endParaRPr>
          </a:p>
        </p:txBody>
      </p:sp>
      <p:sp>
        <p:nvSpPr>
          <p:cNvPr id="6" name="Title 5"/>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a:defRPr/>
            </a:pPr>
            <a:r>
              <a:rPr lang="en-US" altLang="en-US" sz="4400" dirty="0" smtClean="0">
                <a:solidFill>
                  <a:srgbClr val="FFFFFF"/>
                </a:solidFill>
                <a:latin typeface="Helvetica" pitchFamily="-83" charset="0"/>
                <a:cs typeface="Helvetica" pitchFamily="-83" charset="0"/>
                <a:sym typeface="Gill Sans" pitchFamily="-83" charset="0"/>
              </a:rPr>
              <a:t>SOCIO-ECONOMIC FACTORS</a:t>
            </a:r>
          </a:p>
        </p:txBody>
      </p:sp>
      <p:sp>
        <p:nvSpPr>
          <p:cNvPr id="74758" name="Slide Number Placeholder 6"/>
          <p:cNvSpPr>
            <a:spLocks noGrp="1"/>
          </p:cNvSpPr>
          <p:nvPr>
            <p:ph type="sldNum" sz="quarter" idx="15"/>
          </p:nvPr>
        </p:nvSpPr>
        <p:spPr>
          <a:xfrm>
            <a:off x="19640550" y="12580938"/>
            <a:ext cx="760362"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3CE03753-4B54-384B-A41D-6BB707E8582A}" type="slidenum">
              <a:rPr lang="en-US" sz="2600">
                <a:solidFill>
                  <a:srgbClr val="FFFFFF"/>
                </a:solidFill>
                <a:latin typeface="Helvetica"/>
                <a:ea typeface="ＭＳ Ｐゴシック" charset="0"/>
                <a:cs typeface="Helvetica"/>
                <a:sym typeface="Landliebe" charset="0"/>
              </a:rPr>
              <a:pPr/>
              <a:t>38</a:t>
            </a:fld>
            <a:endParaRPr lang="en-US" sz="2600" dirty="0">
              <a:solidFill>
                <a:srgbClr val="FFFFFF"/>
              </a:solidFill>
              <a:latin typeface="Helvetica"/>
              <a:ea typeface="ＭＳ Ｐゴシック" charset="0"/>
              <a:cs typeface="Helvetica"/>
              <a:sym typeface="Landliebe" charset="0"/>
            </a:endParaRPr>
          </a:p>
        </p:txBody>
      </p:sp>
      <p:sp>
        <p:nvSpPr>
          <p:cNvPr id="74759" name="Date Placeholder 7"/>
          <p:cNvSpPr>
            <a:spLocks noGrp="1"/>
          </p:cNvSpPr>
          <p:nvPr>
            <p:ph type="dt"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74760" name="Footer Placeholder 8"/>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pic>
        <p:nvPicPr>
          <p:cNvPr id="74761" name="Picture 10" descr="mcintyre08-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55600" y="4841875"/>
            <a:ext cx="8785225" cy="55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055096" y="12186592"/>
            <a:ext cx="1612900" cy="1104900"/>
          </a:xfrm>
          <a:prstGeom prst="rect">
            <a:avLst/>
          </a:prstGeom>
        </p:spPr>
      </p:pic>
      <p:pic>
        <p:nvPicPr>
          <p:cNvPr id="3" name="Picture 2"/>
          <p:cNvPicPr>
            <a:picLocks noChangeAspect="1"/>
          </p:cNvPicPr>
          <p:nvPr/>
        </p:nvPicPr>
        <p:blipFill>
          <a:blip r:embed="rId4"/>
          <a:stretch>
            <a:fillRect/>
          </a:stretch>
        </p:blipFill>
        <p:spPr>
          <a:xfrm>
            <a:off x="19176776" y="12258600"/>
            <a:ext cx="1612900" cy="1104900"/>
          </a:xfrm>
          <a:prstGeom prst="rect">
            <a:avLst/>
          </a:prstGeom>
        </p:spPr>
      </p:pic>
      <p:pic>
        <p:nvPicPr>
          <p:cNvPr id="13" name="Picture 12"/>
          <p:cNvPicPr>
            <a:picLocks noChangeAspect="1"/>
          </p:cNvPicPr>
          <p:nvPr/>
        </p:nvPicPr>
        <p:blipFill>
          <a:blip r:embed="rId5"/>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Placeholder 1"/>
          <p:cNvSpPr>
            <a:spLocks noGrp="1"/>
          </p:cNvSpPr>
          <p:nvPr>
            <p:ph type="body" sz="quarter" idx="13"/>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800">
                <a:latin typeface="Helvetica" charset="0"/>
                <a:ea typeface="ヒラギノ角ゴ ProN W3" charset="0"/>
                <a:cs typeface="Amatic SC Regular" charset="0"/>
              </a:rPr>
              <a:t>Woody Guthrie   (1912-1967)</a:t>
            </a:r>
          </a:p>
        </p:txBody>
      </p:sp>
      <p:sp>
        <p:nvSpPr>
          <p:cNvPr id="75779" name="Text Placeholder 2"/>
          <p:cNvSpPr>
            <a:spLocks noGrp="1"/>
          </p:cNvSpPr>
          <p:nvPr>
            <p:ph type="body" sz="quarter" idx="14"/>
          </p:nvPr>
        </p:nvSpPr>
        <p:spPr bwMode="auto">
          <a:xfrm>
            <a:off x="2398713" y="4986338"/>
            <a:ext cx="8856662" cy="552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000">
                <a:latin typeface="Helvetica" charset="0"/>
                <a:ea typeface="ヒラギノ角ゴ ProN W3" charset="0"/>
                <a:cs typeface="Amatic SC Regular" charset="0"/>
              </a:rPr>
              <a:t> An American Singer-Songwriter and Folk musician whose work was directly inspired by his experiences during the Great Depression, World War II, and the Vietnam War.  His politically-charged lyrics combined an incredible creative talent with a passion for democracy and equality that have had a lasting impact.</a:t>
            </a:r>
          </a:p>
        </p:txBody>
      </p:sp>
      <p:pic>
        <p:nvPicPr>
          <p:cNvPr id="75780" name="Picture Placeholder 8" descr="dusty-bowl-ballads-4f0d91e22ab3a.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9660" b="9660"/>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a:defRPr/>
            </a:pPr>
            <a:r>
              <a:rPr lang="en-US" altLang="en-US" sz="4400" dirty="0" smtClean="0">
                <a:solidFill>
                  <a:srgbClr val="FFFFFF"/>
                </a:solidFill>
                <a:latin typeface="Helvetica" pitchFamily="-83" charset="0"/>
                <a:cs typeface="Helvetica" pitchFamily="-83" charset="0"/>
                <a:sym typeface="Gill Sans" pitchFamily="-83" charset="0"/>
              </a:rPr>
              <a:t>SOCIO-ECONOMIC FACTORS</a:t>
            </a:r>
          </a:p>
        </p:txBody>
      </p:sp>
      <p:sp>
        <p:nvSpPr>
          <p:cNvPr id="75782" name="Slide Number Placeholder 5"/>
          <p:cNvSpPr>
            <a:spLocks noGrp="1"/>
          </p:cNvSpPr>
          <p:nvPr>
            <p:ph type="sldNum" sz="quarter" idx="16"/>
          </p:nvPr>
        </p:nvSpPr>
        <p:spPr>
          <a:xfrm>
            <a:off x="19640550" y="12579350"/>
            <a:ext cx="760362"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DC9924CC-F18B-EB44-BEAC-2718F18E22CE}" type="slidenum">
              <a:rPr lang="en-US" sz="2600">
                <a:solidFill>
                  <a:srgbClr val="FFFFFF"/>
                </a:solidFill>
                <a:latin typeface="Helvetica"/>
                <a:ea typeface="ＭＳ Ｐゴシック" charset="0"/>
                <a:cs typeface="Helvetica"/>
                <a:sym typeface="Landliebe" charset="0"/>
              </a:rPr>
              <a:pPr/>
              <a:t>39</a:t>
            </a:fld>
            <a:endParaRPr lang="en-US" sz="2600" dirty="0">
              <a:solidFill>
                <a:srgbClr val="FFFFFF"/>
              </a:solidFill>
              <a:latin typeface="Helvetica"/>
              <a:ea typeface="ＭＳ Ｐゴシック" charset="0"/>
              <a:cs typeface="Helvetica"/>
              <a:sym typeface="Landliebe" charset="0"/>
            </a:endParaRPr>
          </a:p>
        </p:txBody>
      </p:sp>
      <p:sp>
        <p:nvSpPr>
          <p:cNvPr id="75783" name="Date Placeholder 6"/>
          <p:cNvSpPr>
            <a:spLocks noGrp="1"/>
          </p:cNvSpPr>
          <p:nvPr>
            <p:ph type="dt"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75784" name="Footer Placeholder 7"/>
          <p:cNvSpPr>
            <a:spLocks noGrp="1"/>
          </p:cNvSpPr>
          <p:nvPr>
            <p:ph type="ftr"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055096" y="12186592"/>
            <a:ext cx="1612900" cy="1104900"/>
          </a:xfrm>
          <a:prstGeom prst="rect">
            <a:avLst/>
          </a:prstGeom>
        </p:spPr>
      </p:pic>
      <p:pic>
        <p:nvPicPr>
          <p:cNvPr id="3" name="Picture 2"/>
          <p:cNvPicPr>
            <a:picLocks noChangeAspect="1"/>
          </p:cNvPicPr>
          <p:nvPr/>
        </p:nvPicPr>
        <p:blipFill>
          <a:blip r:embed="rId4"/>
          <a:stretch>
            <a:fillRect/>
          </a:stretch>
        </p:blipFill>
        <p:spPr>
          <a:xfrm>
            <a:off x="19176776" y="12258600"/>
            <a:ext cx="1612900" cy="1104900"/>
          </a:xfrm>
          <a:prstGeom prst="rect">
            <a:avLst/>
          </a:prstGeom>
        </p:spPr>
      </p:pic>
      <p:pic>
        <p:nvPicPr>
          <p:cNvPr id="12" name="Picture 11"/>
          <p:cNvPicPr>
            <a:picLocks noChangeAspect="1"/>
          </p:cNvPicPr>
          <p:nvPr/>
        </p:nvPicPr>
        <p:blipFill>
          <a:blip r:embed="rId5"/>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eaLnBrk="1" hangingPunct="1">
              <a:defRPr/>
            </a:pPr>
            <a:r>
              <a:rPr lang="en-US" altLang="en-US" sz="4800" b="1" dirty="0" smtClean="0">
                <a:solidFill>
                  <a:srgbClr val="FFFFFF"/>
                </a:solidFill>
                <a:latin typeface="Helvetica" pitchFamily="-83" charset="0"/>
                <a:cs typeface="Helvetica" pitchFamily="-83" charset="0"/>
                <a:sym typeface="Gill Sans" pitchFamily="-83" charset="0"/>
              </a:rPr>
              <a:t>CREATIVE INFLUENCES</a:t>
            </a:r>
          </a:p>
        </p:txBody>
      </p:sp>
      <p:sp>
        <p:nvSpPr>
          <p:cNvPr id="44035" name="Text Placeholder 3"/>
          <p:cNvSpPr>
            <a:spLocks noGrp="1"/>
          </p:cNvSpPr>
          <p:nvPr>
            <p:ph type="body" sz="quarter" idx="17"/>
          </p:nvPr>
        </p:nvSpPr>
        <p:spPr bwMode="auto">
          <a:xfrm>
            <a:off x="3046413" y="10458450"/>
            <a:ext cx="3817937"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dirty="0">
                <a:latin typeface="Helvetica"/>
                <a:ea typeface="ヒラギノ角ゴ ProN W3" charset="0"/>
                <a:cs typeface="Helvetica"/>
              </a:rPr>
              <a:t>Nurture</a:t>
            </a:r>
          </a:p>
        </p:txBody>
      </p:sp>
      <p:sp>
        <p:nvSpPr>
          <p:cNvPr id="44036" name="Text Placeholder 4"/>
          <p:cNvSpPr>
            <a:spLocks noGrp="1"/>
          </p:cNvSpPr>
          <p:nvPr>
            <p:ph type="body" sz="quarter" idx="18"/>
          </p:nvPr>
        </p:nvSpPr>
        <p:spPr bwMode="auto">
          <a:xfrm>
            <a:off x="10283825" y="10458450"/>
            <a:ext cx="38163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dirty="0">
                <a:latin typeface="Helvetica"/>
                <a:ea typeface="ヒラギノ角ゴ ProN W3" charset="0"/>
                <a:cs typeface="Helvetica"/>
              </a:rPr>
              <a:t>Play</a:t>
            </a:r>
          </a:p>
        </p:txBody>
      </p:sp>
      <p:sp>
        <p:nvSpPr>
          <p:cNvPr id="44037" name="Text Placeholder 5"/>
          <p:cNvSpPr>
            <a:spLocks noGrp="1"/>
          </p:cNvSpPr>
          <p:nvPr>
            <p:ph type="body" sz="quarter" idx="19"/>
          </p:nvPr>
        </p:nvSpPr>
        <p:spPr bwMode="auto">
          <a:xfrm>
            <a:off x="17448213" y="10458450"/>
            <a:ext cx="3817937"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dirty="0">
                <a:latin typeface="Helvetica"/>
                <a:ea typeface="ヒラギノ角ゴ ProN W3" charset="0"/>
                <a:cs typeface="Helvetica"/>
              </a:rPr>
              <a:t>Socio-Economic</a:t>
            </a:r>
          </a:p>
        </p:txBody>
      </p:sp>
      <p:pic>
        <p:nvPicPr>
          <p:cNvPr id="34" name="Picture 11"/>
          <p:cNvPicPr>
            <a:picLocks noGrp="1" noChangeAspect="1" noChangeArrowheads="1"/>
          </p:cNvPicPr>
          <p:nvPr>
            <p:ph type="pic" sz="quarter" idx="22"/>
          </p:nvPr>
        </p:nvPicPr>
        <p:blipFill>
          <a:blip r:embed="rId2">
            <a:extLst>
              <a:ext uri="{28A0092B-C50C-407E-A947-70E740481C1C}">
                <a14:useLocalDpi xmlns:a14="http://schemas.microsoft.com/office/drawing/2010/main" val="0"/>
              </a:ext>
            </a:extLst>
          </a:blip>
          <a:srcRect l="16039" r="16039"/>
          <a:stretch>
            <a:fillRect/>
          </a:stretch>
        </p:blipFill>
        <p:spPr bwMode="auto">
          <a:xfrm>
            <a:off x="16656050" y="4049713"/>
            <a:ext cx="5473700" cy="5329237"/>
          </a:xfrm>
          <a:noFill/>
          <a:effectLst>
            <a:outerShdw blurRad="50800" dist="101599" dir="2519995" algn="ctr" rotWithShape="0">
              <a:schemeClr val="bg2">
                <a:alpha val="3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Date Placeholder 9"/>
          <p:cNvSpPr>
            <a:spLocks noGrp="1"/>
          </p:cNvSpPr>
          <p:nvPr>
            <p:ph type="dt"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a:solidFill>
                  <a:srgbClr val="FFFFFF"/>
                </a:solidFill>
                <a:latin typeface="Helvetica" charset="0"/>
              </a:rPr>
              <a:t>April  28</a:t>
            </a:r>
          </a:p>
        </p:txBody>
      </p:sp>
      <p:sp>
        <p:nvSpPr>
          <p:cNvPr id="44040" name="Footer Placeholder 10"/>
          <p:cNvSpPr>
            <a:spLocks noGrp="1"/>
          </p:cNvSpPr>
          <p:nvPr>
            <p:ph type="ftr"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sp>
        <p:nvSpPr>
          <p:cNvPr id="44041" name="Slide Number Placeholder 11"/>
          <p:cNvSpPr>
            <a:spLocks noGrp="1"/>
          </p:cNvSpPr>
          <p:nvPr>
            <p:ph type="sldNum" sz="quarter" idx="23"/>
          </p:nvPr>
        </p:nvSpPr>
        <p:spPr>
          <a:xfrm>
            <a:off x="19177000" y="12579350"/>
            <a:ext cx="947738" cy="47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600" dirty="0">
                <a:solidFill>
                  <a:srgbClr val="FFFFFF"/>
                </a:solidFill>
                <a:latin typeface="Helvetica"/>
                <a:ea typeface="ＭＳ Ｐゴシック" charset="0"/>
                <a:cs typeface="Helvetica"/>
                <a:sym typeface="Landliebe" charset="0"/>
              </a:rPr>
              <a:t>      </a:t>
            </a:r>
            <a:r>
              <a:rPr lang="en-US" sz="2600" dirty="0" smtClean="0">
                <a:solidFill>
                  <a:srgbClr val="FFFFFF"/>
                </a:solidFill>
                <a:latin typeface="Helvetica"/>
                <a:ea typeface="ＭＳ Ｐゴシック" charset="0"/>
                <a:cs typeface="Helvetica"/>
                <a:sym typeface="Landliebe" charset="0"/>
              </a:rPr>
              <a:t>4</a:t>
            </a:r>
            <a:endParaRPr lang="en-US" sz="2600" dirty="0">
              <a:solidFill>
                <a:srgbClr val="FFFFFF"/>
              </a:solidFill>
              <a:latin typeface="Helvetica"/>
              <a:ea typeface="ＭＳ Ｐゴシック" charset="0"/>
              <a:cs typeface="Helvetica"/>
              <a:sym typeface="Landliebe" charset="0"/>
            </a:endParaRPr>
          </a:p>
        </p:txBody>
      </p:sp>
      <p:pic>
        <p:nvPicPr>
          <p:cNvPr id="440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84613" y="4049713"/>
            <a:ext cx="5545137"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Placeholder 4" descr="Promo-pics-for-Out-of-the-Game-rufus-wainwright-29007481-500-375.jpg"/>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11482" r="11482"/>
          <a:stretch>
            <a:fillRect/>
          </a:stretch>
        </p:blipFill>
        <p:spPr bwMode="auto">
          <a:xfrm>
            <a:off x="2254250" y="4049713"/>
            <a:ext cx="5473700" cy="532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Placeholder 6" descr="dys0-002.jpg"/>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l="-526" r="30170"/>
          <a:stretch>
            <a:fillRect/>
          </a:stretch>
        </p:blipFill>
        <p:spPr bwMode="auto">
          <a:xfrm>
            <a:off x="9455150" y="4049713"/>
            <a:ext cx="5473700" cy="532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7"/>
          <a:stretch>
            <a:fillRect/>
          </a:stretch>
        </p:blipFill>
        <p:spPr>
          <a:xfrm>
            <a:off x="4055096" y="12161812"/>
            <a:ext cx="1612900" cy="1104900"/>
          </a:xfrm>
          <a:prstGeom prst="rect">
            <a:avLst/>
          </a:prstGeom>
        </p:spPr>
      </p:pic>
      <p:pic>
        <p:nvPicPr>
          <p:cNvPr id="4" name="Picture 3"/>
          <p:cNvPicPr>
            <a:picLocks noChangeAspect="1"/>
          </p:cNvPicPr>
          <p:nvPr/>
        </p:nvPicPr>
        <p:blipFill>
          <a:blip r:embed="rId7"/>
          <a:stretch>
            <a:fillRect/>
          </a:stretch>
        </p:blipFill>
        <p:spPr>
          <a:xfrm>
            <a:off x="19104768" y="12330608"/>
            <a:ext cx="1612900" cy="1104900"/>
          </a:xfrm>
          <a:prstGeom prst="rect">
            <a:avLst/>
          </a:prstGeom>
        </p:spPr>
      </p:pic>
      <p:pic>
        <p:nvPicPr>
          <p:cNvPr id="16" name="Picture 15"/>
          <p:cNvPicPr>
            <a:picLocks noChangeAspect="1"/>
          </p:cNvPicPr>
          <p:nvPr/>
        </p:nvPicPr>
        <p:blipFill>
          <a:blip r:embed="rId8"/>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a:defRPr/>
            </a:pPr>
            <a:r>
              <a:rPr lang="en-US" altLang="en-US" sz="4800" dirty="0" smtClean="0">
                <a:solidFill>
                  <a:srgbClr val="FFFFFF"/>
                </a:solidFill>
                <a:latin typeface="Helvetica" pitchFamily="-83" charset="0"/>
                <a:cs typeface="Helvetica" pitchFamily="-83" charset="0"/>
                <a:sym typeface="Gill Sans" pitchFamily="-83" charset="0"/>
              </a:rPr>
              <a:t>SOCIO-ECONOMIC FACTORS</a:t>
            </a:r>
          </a:p>
        </p:txBody>
      </p:sp>
      <p:pic>
        <p:nvPicPr>
          <p:cNvPr id="76803" name="Picture Placeholder 9" descr="guthrie1.jpg"/>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l="11198" r="11198"/>
          <a:stretch>
            <a:fillRect/>
          </a:stretch>
        </p:blipFill>
        <p:spPr bwMode="auto">
          <a:xfrm>
            <a:off x="12792075" y="3113088"/>
            <a:ext cx="4321175" cy="741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Placeholder 10" descr="guthrie2.jpg"/>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9669" r="9669"/>
          <a:stretch>
            <a:fillRect/>
          </a:stretch>
        </p:blipFill>
        <p:spPr bwMode="auto">
          <a:xfrm>
            <a:off x="18192750" y="3113088"/>
            <a:ext cx="4321175" cy="741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Placeholder 4"/>
          <p:cNvSpPr>
            <a:spLocks noGrp="1"/>
          </p:cNvSpPr>
          <p:nvPr>
            <p:ph type="body" sz="quarter" idx="13"/>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3600">
                <a:latin typeface="Helvetica" charset="0"/>
                <a:ea typeface="ヒラギノ角ゴ ProN W3" charset="0"/>
                <a:cs typeface="Amatic SC Regular" charset="0"/>
              </a:rPr>
              <a:t>Woody Guthrie on his politically charged music and lyrics:</a:t>
            </a:r>
          </a:p>
        </p:txBody>
      </p:sp>
      <p:sp>
        <p:nvSpPr>
          <p:cNvPr id="76806" name="Text Placeholder 5"/>
          <p:cNvSpPr>
            <a:spLocks noGrp="1"/>
          </p:cNvSpPr>
          <p:nvPr>
            <p:ph type="body" sz="quarter" idx="14"/>
          </p:nvPr>
        </p:nvSpPr>
        <p:spPr bwMode="auto">
          <a:xfrm>
            <a:off x="2398713" y="4876800"/>
            <a:ext cx="8856662"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2800">
                <a:latin typeface="Helvetica" charset="0"/>
                <a:ea typeface="ヒラギノ角ゴ ProN W3" charset="0"/>
                <a:cs typeface="Amatic SC Regular" charset="0"/>
              </a:rPr>
              <a:t>"There's several ways of saying what's on your mind. And in states and counties where it ain't any too healthy to talk too loud, speak your mind, or even to vote like you want to, folks have found other ways of getting the word around. </a:t>
            </a:r>
            <a:br>
              <a:rPr lang="en-US" sz="2800">
                <a:latin typeface="Helvetica" charset="0"/>
                <a:ea typeface="ヒラギノ角ゴ ProN W3" charset="0"/>
                <a:cs typeface="Amatic SC Regular" charset="0"/>
              </a:rPr>
            </a:br>
            <a:r>
              <a:rPr lang="en-US" sz="2800">
                <a:latin typeface="Helvetica" charset="0"/>
                <a:ea typeface="ヒラギノ角ゴ ProN W3" charset="0"/>
                <a:cs typeface="Amatic SC Regular" charset="0"/>
              </a:rPr>
              <a:t/>
            </a:r>
            <a:br>
              <a:rPr lang="en-US" sz="2800">
                <a:latin typeface="Helvetica" charset="0"/>
                <a:ea typeface="ヒラギノ角ゴ ProN W3" charset="0"/>
                <a:cs typeface="Amatic SC Regular" charset="0"/>
              </a:rPr>
            </a:br>
            <a:r>
              <a:rPr lang="en-US" sz="2800">
                <a:latin typeface="Helvetica" charset="0"/>
                <a:ea typeface="ヒラギノ角ゴ ProN W3" charset="0"/>
                <a:cs typeface="Amatic SC Regular" charset="0"/>
              </a:rPr>
              <a:t>One of the mainest ways is by singing. Drop the word 'folk' and just call it real old honest to god American singing. No matter who makes it up, no matter who sings it and who don't, if it talks the lingo of the people, it's a cinch to catch on, and will be sung here and yonder for a long time after you've cashed in your chips.” </a:t>
            </a:r>
            <a:br>
              <a:rPr lang="en-US" sz="2800">
                <a:latin typeface="Helvetica" charset="0"/>
                <a:ea typeface="ヒラギノ角ゴ ProN W3" charset="0"/>
                <a:cs typeface="Amatic SC Regular" charset="0"/>
              </a:rPr>
            </a:br>
            <a:endParaRPr lang="en-US" sz="2800">
              <a:latin typeface="Helvetica" charset="0"/>
              <a:ea typeface="ヒラギノ角ゴ ProN W3" charset="0"/>
              <a:cs typeface="Amatic SC Regular" charset="0"/>
            </a:endParaRPr>
          </a:p>
        </p:txBody>
      </p:sp>
      <p:sp>
        <p:nvSpPr>
          <p:cNvPr id="76807" name="Slide Number Placeholder 6"/>
          <p:cNvSpPr>
            <a:spLocks noGrp="1"/>
          </p:cNvSpPr>
          <p:nvPr>
            <p:ph type="sldNum" sz="quarter" idx="24"/>
          </p:nvPr>
        </p:nvSpPr>
        <p:spPr>
          <a:xfrm>
            <a:off x="19640550" y="12579350"/>
            <a:ext cx="760362"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22282CF6-94B4-4945-AC1B-1B8776D1219F}" type="slidenum">
              <a:rPr lang="en-US" sz="2600">
                <a:solidFill>
                  <a:srgbClr val="FFFFFF"/>
                </a:solidFill>
                <a:latin typeface="Helvetica"/>
                <a:ea typeface="ＭＳ Ｐゴシック" charset="0"/>
                <a:cs typeface="Helvetica"/>
                <a:sym typeface="Landliebe" charset="0"/>
              </a:rPr>
              <a:pPr/>
              <a:t>40</a:t>
            </a:fld>
            <a:endParaRPr lang="en-US" sz="2600" dirty="0">
              <a:solidFill>
                <a:srgbClr val="FFFFFF"/>
              </a:solidFill>
              <a:latin typeface="Helvetica"/>
              <a:ea typeface="ＭＳ Ｐゴシック" charset="0"/>
              <a:cs typeface="Helvetica"/>
              <a:sym typeface="Landliebe" charset="0"/>
            </a:endParaRPr>
          </a:p>
        </p:txBody>
      </p:sp>
      <p:sp>
        <p:nvSpPr>
          <p:cNvPr id="76808" name="Date Placeholder 7"/>
          <p:cNvSpPr>
            <a:spLocks noGrp="1"/>
          </p:cNvSpPr>
          <p:nvPr>
            <p:ph type="dt"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a:solidFill>
                  <a:srgbClr val="FFFFFF"/>
                </a:solidFill>
                <a:latin typeface="Helvetica" charset="0"/>
              </a:rPr>
              <a:t>April 28</a:t>
            </a:r>
          </a:p>
        </p:txBody>
      </p:sp>
      <p:sp>
        <p:nvSpPr>
          <p:cNvPr id="76809" name="Footer Placeholder 8"/>
          <p:cNvSpPr>
            <a:spLocks noGrp="1"/>
          </p:cNvSpPr>
          <p:nvPr>
            <p:ph type="ftr" sz="quarter" idx="2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3983088" y="12186592"/>
            <a:ext cx="1612900" cy="1104900"/>
          </a:xfrm>
          <a:prstGeom prst="rect">
            <a:avLst/>
          </a:prstGeom>
        </p:spPr>
      </p:pic>
      <p:pic>
        <p:nvPicPr>
          <p:cNvPr id="4" name="Picture 3"/>
          <p:cNvPicPr>
            <a:picLocks noChangeAspect="1"/>
          </p:cNvPicPr>
          <p:nvPr/>
        </p:nvPicPr>
        <p:blipFill>
          <a:blip r:embed="rId5"/>
          <a:stretch>
            <a:fillRect/>
          </a:stretch>
        </p:blipFill>
        <p:spPr>
          <a:xfrm>
            <a:off x="19176776" y="12258600"/>
            <a:ext cx="1612900" cy="1104900"/>
          </a:xfrm>
          <a:prstGeom prst="rect">
            <a:avLst/>
          </a:prstGeom>
        </p:spPr>
      </p:pic>
      <p:pic>
        <p:nvPicPr>
          <p:cNvPr id="13" name="Picture 12"/>
          <p:cNvPicPr>
            <a:picLocks noChangeAspect="1"/>
          </p:cNvPicPr>
          <p:nvPr/>
        </p:nvPicPr>
        <p:blipFill>
          <a:blip r:embed="rId6"/>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a:defRPr/>
            </a:pPr>
            <a:r>
              <a:rPr lang="en-US" altLang="en-US" sz="3200" dirty="0" smtClean="0">
                <a:solidFill>
                  <a:srgbClr val="FFFFFF"/>
                </a:solidFill>
                <a:latin typeface="Helvetica" pitchFamily="-83" charset="0"/>
                <a:cs typeface="Helvetica" pitchFamily="-83" charset="0"/>
                <a:sym typeface="Gill Sans" pitchFamily="-83" charset="0"/>
              </a:rPr>
              <a:t>SOCIO-ECONOMIC FACTORS:  Click the image to hear the song</a:t>
            </a:r>
          </a:p>
        </p:txBody>
      </p:sp>
      <p:pic>
        <p:nvPicPr>
          <p:cNvPr id="77827" name="Picture Placeholder 6" descr="lyrics.gif">
            <a:hlinkClick r:id="rId2"/>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443" t="-1595" r="-443" b="33350"/>
          <a:stretch>
            <a:fillRect/>
          </a:stretch>
        </p:blipFill>
        <p:spPr bwMode="auto">
          <a:xfrm>
            <a:off x="1750840" y="3401616"/>
            <a:ext cx="20953412" cy="691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Slide Number Placeholder 3"/>
          <p:cNvSpPr>
            <a:spLocks noGrp="1"/>
          </p:cNvSpPr>
          <p:nvPr>
            <p:ph type="sldNum" sz="quarter" idx="21"/>
          </p:nvPr>
        </p:nvSpPr>
        <p:spPr>
          <a:xfrm>
            <a:off x="19640550" y="12579350"/>
            <a:ext cx="688354"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862354D9-68F2-B84E-891B-74AA89670730}" type="slidenum">
              <a:rPr lang="en-US" sz="2600">
                <a:solidFill>
                  <a:srgbClr val="FFFFFF"/>
                </a:solidFill>
                <a:latin typeface="Helvetica"/>
                <a:ea typeface="ＭＳ Ｐゴシック" charset="0"/>
                <a:cs typeface="Helvetica"/>
                <a:sym typeface="Landliebe" charset="0"/>
              </a:rPr>
              <a:pPr/>
              <a:t>41</a:t>
            </a:fld>
            <a:endParaRPr lang="en-US" sz="2600" dirty="0">
              <a:solidFill>
                <a:srgbClr val="FFFFFF"/>
              </a:solidFill>
              <a:latin typeface="Helvetica"/>
              <a:ea typeface="ＭＳ Ｐゴシック" charset="0"/>
              <a:cs typeface="Helvetica"/>
              <a:sym typeface="Landliebe" charset="0"/>
            </a:endParaRPr>
          </a:p>
        </p:txBody>
      </p:sp>
      <p:sp>
        <p:nvSpPr>
          <p:cNvPr id="77829" name="Date Placeholder 4"/>
          <p:cNvSpPr>
            <a:spLocks noGrp="1"/>
          </p:cNvSpPr>
          <p:nvPr>
            <p:ph type="dt" sz="quarter" idx="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77830" name="Footer Placeholder 5"/>
          <p:cNvSpPr>
            <a:spLocks noGrp="1"/>
          </p:cNvSpPr>
          <p:nvPr>
            <p:ph type="ftr"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 name="Picture 4"/>
          <p:cNvPicPr>
            <a:picLocks noChangeAspect="1"/>
          </p:cNvPicPr>
          <p:nvPr/>
        </p:nvPicPr>
        <p:blipFill>
          <a:blip r:embed="rId5"/>
          <a:stretch>
            <a:fillRect/>
          </a:stretch>
        </p:blipFill>
        <p:spPr>
          <a:xfrm>
            <a:off x="3983088" y="12186592"/>
            <a:ext cx="1612900" cy="1104900"/>
          </a:xfrm>
          <a:prstGeom prst="rect">
            <a:avLst/>
          </a:prstGeom>
        </p:spPr>
      </p:pic>
      <p:pic>
        <p:nvPicPr>
          <p:cNvPr id="6" name="Picture 5"/>
          <p:cNvPicPr>
            <a:picLocks noChangeAspect="1"/>
          </p:cNvPicPr>
          <p:nvPr/>
        </p:nvPicPr>
        <p:blipFill>
          <a:blip r:embed="rId5"/>
          <a:stretch>
            <a:fillRect/>
          </a:stretch>
        </p:blipFill>
        <p:spPr>
          <a:xfrm>
            <a:off x="19176776" y="12330608"/>
            <a:ext cx="1612900" cy="1104900"/>
          </a:xfrm>
          <a:prstGeom prst="rect">
            <a:avLst/>
          </a:prstGeom>
        </p:spPr>
      </p:pic>
      <p:pic>
        <p:nvPicPr>
          <p:cNvPr id="12" name="Picture 11"/>
          <p:cNvPicPr>
            <a:picLocks noChangeAspect="1"/>
          </p:cNvPicPr>
          <p:nvPr/>
        </p:nvPicPr>
        <p:blipFill>
          <a:blip r:embed="rId6"/>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895475" y="3544888"/>
            <a:ext cx="20666075" cy="6696075"/>
          </a:xfrm>
        </p:spPr>
        <p:txBody>
          <a:bodyPr wrap="square" lIns="91440" tIns="45720" rIns="91440" bIns="45720" numCol="1" anchorCtr="0" compatLnSpc="1">
            <a:prstTxWarp prst="textNoShape">
              <a:avLst/>
            </a:prstTxWarp>
          </a:bodyPr>
          <a:lstStyle/>
          <a:p>
            <a:pPr algn="l"/>
            <a:r>
              <a:rPr lang="en-US" sz="3600">
                <a:latin typeface="Helvetica" charset="0"/>
                <a:ea typeface="ヒラギノ角ゴ ProN W3" charset="0"/>
                <a:cs typeface="Helvetica" charset="0"/>
              </a:rPr>
              <a:t>The individuals at the center of this exhibition are each spurred by more than just one creative influence. For example:</a:t>
            </a:r>
          </a:p>
          <a:p>
            <a:pPr algn="l">
              <a:buFont typeface="Arial" charset="0"/>
              <a:buChar char="•"/>
            </a:pPr>
            <a:r>
              <a:rPr lang="en-US" sz="3600">
                <a:latin typeface="Helvetica" charset="0"/>
                <a:ea typeface="ヒラギノ角ゴ ProN W3" charset="0"/>
                <a:cs typeface="Helvetica" charset="0"/>
              </a:rPr>
              <a:t>Dr. Temple Grandin</a:t>
            </a:r>
            <a:r>
              <a:rPr lang="ja-JP" altLang="en-US" sz="3600">
                <a:latin typeface="Helvetica" charset="0"/>
                <a:ea typeface="ヒラギノ角ゴ ProN W3" charset="0"/>
                <a:cs typeface="Helvetica" charset="0"/>
              </a:rPr>
              <a:t>’</a:t>
            </a:r>
            <a:r>
              <a:rPr lang="en-US" sz="3600">
                <a:latin typeface="Helvetica" charset="0"/>
                <a:ea typeface="ヒラギノ角ゴ ProN W3" charset="0"/>
                <a:cs typeface="Helvetica" charset="0"/>
              </a:rPr>
              <a:t>s creativity was nurtured by her mother, teachers, professors, and a talented draftsman named David who taught her how to make perspective drawings.</a:t>
            </a:r>
          </a:p>
          <a:p>
            <a:pPr algn="l">
              <a:buFont typeface="Arial" charset="0"/>
              <a:buChar char="•"/>
            </a:pPr>
            <a:r>
              <a:rPr lang="en-US" sz="3600">
                <a:latin typeface="Helvetica" charset="0"/>
                <a:ea typeface="ヒラギノ角ゴ ProN W3" charset="0"/>
                <a:cs typeface="Helvetica" charset="0"/>
              </a:rPr>
              <a:t>Dr. Richard Feynman</a:t>
            </a:r>
            <a:r>
              <a:rPr lang="ja-JP" altLang="en-US" sz="3600">
                <a:latin typeface="Helvetica" charset="0"/>
                <a:ea typeface="ヒラギノ角ゴ ProN W3" charset="0"/>
                <a:cs typeface="Helvetica" charset="0"/>
              </a:rPr>
              <a:t>’</a:t>
            </a:r>
            <a:r>
              <a:rPr lang="en-US" sz="3600">
                <a:latin typeface="Helvetica" charset="0"/>
                <a:ea typeface="ヒラギノ角ゴ ProN W3" charset="0"/>
                <a:cs typeface="Helvetica" charset="0"/>
              </a:rPr>
              <a:t>s creativity was nurtured by his father, who taught Feynman observe the natural world with curiosity and wonder.</a:t>
            </a:r>
          </a:p>
          <a:p>
            <a:pPr algn="l">
              <a:buFont typeface="Arial" charset="0"/>
              <a:buChar char="•"/>
            </a:pPr>
            <a:r>
              <a:rPr lang="en-US" sz="3600">
                <a:latin typeface="Helvetica" charset="0"/>
                <a:ea typeface="ヒラギノ角ゴ ProN W3" charset="0"/>
                <a:cs typeface="Helvetica" charset="0"/>
              </a:rPr>
              <a:t>Rufus Wainwright was nurtured as a singer and songwriter by his musical family. His creative work is also influenced by fairy tales, operas, past and current relationships, and social issues.</a:t>
            </a:r>
          </a:p>
        </p:txBody>
      </p:sp>
      <p:sp>
        <p:nvSpPr>
          <p:cNvPr id="3" name="Title 2"/>
          <p:cNvSpPr>
            <a:spLocks noGrp="1"/>
          </p:cNvSpPr>
          <p:nvPr>
            <p:ph type="title"/>
          </p:nvPr>
        </p:nvSpPr>
        <p:spPr>
          <a:xfrm>
            <a:off x="8375650" y="520700"/>
            <a:ext cx="7632700" cy="1584325"/>
          </a:xfrm>
        </p:spPr>
        <p:txBody>
          <a:bodyPr/>
          <a:lstStyle/>
          <a:p>
            <a:pPr>
              <a:defRPr/>
            </a:pPr>
            <a:r>
              <a:rPr lang="en-US" sz="4400" dirty="0" smtClean="0">
                <a:solidFill>
                  <a:srgbClr val="FFFFFF"/>
                </a:solidFill>
                <a:latin typeface="Helvetica" panose="020B0604020202020204" pitchFamily="34" charset="0"/>
                <a:cs typeface="Helvetica" panose="020B0604020202020204" pitchFamily="34" charset="0"/>
                <a:sym typeface="Gill Sans" pitchFamily="-83" charset="0"/>
              </a:rPr>
              <a:t>MULTIPLE INFLUENCES</a:t>
            </a:r>
            <a:endParaRPr lang="en-US" sz="4400" dirty="0">
              <a:solidFill>
                <a:srgbClr val="FFFFFF"/>
              </a:solidFill>
              <a:latin typeface="Helvetica" panose="020B0604020202020204" pitchFamily="34" charset="0"/>
              <a:cs typeface="Helvetica" panose="020B0604020202020204" pitchFamily="34" charset="0"/>
              <a:sym typeface="Gill Sans" pitchFamily="-83" charset="0"/>
            </a:endParaRPr>
          </a:p>
        </p:txBody>
      </p:sp>
      <p:sp>
        <p:nvSpPr>
          <p:cNvPr id="78852" name="Slide Number Placeholder 3"/>
          <p:cNvSpPr>
            <a:spLocks noGrp="1"/>
          </p:cNvSpPr>
          <p:nvPr>
            <p:ph type="sldNum" sz="quarter" idx="12"/>
          </p:nvPr>
        </p:nvSpPr>
        <p:spPr>
          <a:xfrm>
            <a:off x="19640550" y="12580938"/>
            <a:ext cx="760362"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A19010B4-FC37-1B45-A9D6-0614A3A251CB}" type="slidenum">
              <a:rPr lang="en-US" sz="2600">
                <a:solidFill>
                  <a:srgbClr val="FFFFFF"/>
                </a:solidFill>
                <a:latin typeface="Helvetica" charset="0"/>
                <a:ea typeface="ＭＳ Ｐゴシック" charset="0"/>
                <a:cs typeface="Helvetica" charset="0"/>
                <a:sym typeface="Landliebe" charset="0"/>
              </a:rPr>
              <a:pPr/>
              <a:t>42</a:t>
            </a:fld>
            <a:endParaRPr lang="en-US" sz="2600" dirty="0">
              <a:solidFill>
                <a:srgbClr val="FFFFFF"/>
              </a:solidFill>
              <a:latin typeface="Helvetica" charset="0"/>
              <a:ea typeface="ＭＳ Ｐゴシック" charset="0"/>
              <a:cs typeface="Helvetica" charset="0"/>
              <a:sym typeface="Landliebe" charset="0"/>
            </a:endParaRPr>
          </a:p>
        </p:txBody>
      </p:sp>
      <p:sp>
        <p:nvSpPr>
          <p:cNvPr id="78853"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400" dirty="0">
                <a:solidFill>
                  <a:srgbClr val="FFFFFF"/>
                </a:solidFill>
                <a:latin typeface="Helvetica" charset="0"/>
                <a:cs typeface="Helvetica" charset="0"/>
              </a:rPr>
              <a:t>April 28</a:t>
            </a:r>
          </a:p>
        </p:txBody>
      </p:sp>
      <p:sp>
        <p:nvSpPr>
          <p:cNvPr id="78854" name="Footer Placeholder 5"/>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cs typeface="Helvetica" charset="0"/>
              </a:rPr>
              <a:t>Creative </a:t>
            </a:r>
            <a:r>
              <a:rPr lang="de-DE" sz="3000" dirty="0" err="1">
                <a:solidFill>
                  <a:srgbClr val="FFFFFF"/>
                </a:solidFill>
                <a:latin typeface="Helvetica" charset="0"/>
                <a:cs typeface="Helvetica" charset="0"/>
              </a:rPr>
              <a:t>Influences</a:t>
            </a:r>
            <a:endParaRPr lang="en-US" sz="3000" dirty="0">
              <a:solidFill>
                <a:srgbClr val="FFFFFF"/>
              </a:solidFill>
              <a:latin typeface="Helvetica" charset="0"/>
              <a:cs typeface="Helvetica"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3911080" y="12186592"/>
            <a:ext cx="1612900" cy="1104900"/>
          </a:xfrm>
          <a:prstGeom prst="rect">
            <a:avLst/>
          </a:prstGeom>
        </p:spPr>
      </p:pic>
      <p:pic>
        <p:nvPicPr>
          <p:cNvPr id="5" name="Picture 4"/>
          <p:cNvPicPr>
            <a:picLocks noChangeAspect="1"/>
          </p:cNvPicPr>
          <p:nvPr/>
        </p:nvPicPr>
        <p:blipFill>
          <a:blip r:embed="rId3"/>
          <a:stretch>
            <a:fillRect/>
          </a:stretch>
        </p:blipFill>
        <p:spPr>
          <a:xfrm>
            <a:off x="19248784" y="12258600"/>
            <a:ext cx="1612900" cy="1104900"/>
          </a:xfrm>
          <a:prstGeom prst="rect">
            <a:avLst/>
          </a:prstGeom>
        </p:spPr>
      </p:pic>
      <p:pic>
        <p:nvPicPr>
          <p:cNvPr id="10" name="Picture 9"/>
          <p:cNvPicPr>
            <a:picLocks noChangeAspect="1"/>
          </p:cNvPicPr>
          <p:nvPr/>
        </p:nvPicPr>
        <p:blipFill>
          <a:blip r:embed="rId4"/>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895475" y="3544888"/>
            <a:ext cx="20666075" cy="6696075"/>
          </a:xfrm>
        </p:spPr>
        <p:txBody>
          <a:bodyPr wrap="square" lIns="91440" tIns="45720" rIns="91440" bIns="45720" numCol="1" anchorCtr="0" compatLnSpc="1">
            <a:prstTxWarp prst="textNoShape">
              <a:avLst/>
            </a:prstTxWarp>
          </a:bodyPr>
          <a:lstStyle/>
          <a:p>
            <a:pPr algn="l"/>
            <a:r>
              <a:rPr lang="en-US" sz="3600" dirty="0" smtClean="0">
                <a:latin typeface="Helvetica" charset="0"/>
                <a:ea typeface="ヒラギノ角ゴ ProN W3" charset="0"/>
                <a:cs typeface="Helvetica" charset="0"/>
              </a:rPr>
              <a:t>The individuals at the center of this exhibition are each spurred by more than just one creative influence. For example:</a:t>
            </a:r>
            <a:endParaRPr lang="en-US" sz="3600" dirty="0">
              <a:latin typeface="Helvetica" charset="0"/>
              <a:ea typeface="ヒラギノ角ゴ ProN W3" charset="0"/>
              <a:cs typeface="Helvetica" charset="0"/>
            </a:endParaRPr>
          </a:p>
          <a:p>
            <a:pPr algn="l">
              <a:buFont typeface="Arial" charset="0"/>
              <a:buChar char="•"/>
            </a:pPr>
            <a:r>
              <a:rPr lang="en-US" sz="3600" dirty="0" smtClean="0">
                <a:latin typeface="Helvetica" charset="0"/>
                <a:ea typeface="ヒラギノ角ゴ ProN W3" charset="0"/>
                <a:cs typeface="Helvetica" charset="0"/>
              </a:rPr>
              <a:t> </a:t>
            </a:r>
            <a:r>
              <a:rPr lang="en-US" sz="3600" dirty="0" err="1" smtClean="0">
                <a:latin typeface="Helvetica" charset="0"/>
                <a:ea typeface="ヒラギノ角ゴ ProN W3" charset="0"/>
                <a:cs typeface="Helvetica" charset="0"/>
              </a:rPr>
              <a:t>Yasmina</a:t>
            </a:r>
            <a:r>
              <a:rPr lang="en-US" sz="3600" dirty="0" smtClean="0">
                <a:latin typeface="Helvetica" charset="0"/>
                <a:ea typeface="ヒラギノ角ゴ ProN W3" charset="0"/>
                <a:cs typeface="Helvetica" charset="0"/>
              </a:rPr>
              <a:t> Johnston was not only influenced by her culture, but also the fashion designers of Dubai whose work greatly influenced her own through their designs of intricacy and beauty.</a:t>
            </a:r>
            <a:endParaRPr lang="en-US" sz="3600" dirty="0">
              <a:latin typeface="Helvetica" charset="0"/>
              <a:ea typeface="ヒラギノ角ゴ ProN W3" charset="0"/>
              <a:cs typeface="Helvetica" charset="0"/>
            </a:endParaRPr>
          </a:p>
          <a:p>
            <a:pPr algn="l">
              <a:buFont typeface="Arial" charset="0"/>
              <a:buChar char="•"/>
            </a:pPr>
            <a:r>
              <a:rPr lang="en-US" sz="3600" dirty="0" smtClean="0">
                <a:latin typeface="Helvetica" charset="0"/>
                <a:ea typeface="ヒラギノ角ゴ ProN W3" charset="0"/>
                <a:cs typeface="Helvetica" charset="0"/>
              </a:rPr>
              <a:t> John Luther Adams, in addition to being inspired by the Alaskan wilderness, also moved around a lot as a youth and found that his environment had a huge impact on his appreciation of the land.</a:t>
            </a:r>
            <a:endParaRPr lang="en-US" sz="3600" dirty="0">
              <a:latin typeface="Helvetica" charset="0"/>
              <a:ea typeface="ヒラギノ角ゴ ProN W3" charset="0"/>
              <a:cs typeface="Helvetica" charset="0"/>
            </a:endParaRPr>
          </a:p>
          <a:p>
            <a:pPr algn="l">
              <a:buFont typeface="Arial" charset="0"/>
              <a:buChar char="•"/>
            </a:pPr>
            <a:r>
              <a:rPr lang="en-US" sz="3600" dirty="0" smtClean="0">
                <a:latin typeface="Helvetica" charset="0"/>
                <a:ea typeface="ヒラギノ角ゴ ProN W3" charset="0"/>
                <a:cs typeface="Helvetica" charset="0"/>
              </a:rPr>
              <a:t> Woody Guthrie was always a keen observer of the world around him and grew up listening and musically nurtured by his parents </a:t>
            </a:r>
            <a:r>
              <a:rPr lang="en-US" sz="3600" smtClean="0">
                <a:latin typeface="Helvetica" charset="0"/>
                <a:ea typeface="ヒラギノ角ゴ ProN W3" charset="0"/>
                <a:cs typeface="Helvetica" charset="0"/>
              </a:rPr>
              <a:t>when they’d </a:t>
            </a:r>
            <a:r>
              <a:rPr lang="en-US" sz="3600" dirty="0" smtClean="0">
                <a:latin typeface="Helvetica" charset="0"/>
                <a:ea typeface="ヒラギノ角ゴ ProN W3" charset="0"/>
                <a:cs typeface="Helvetica" charset="0"/>
              </a:rPr>
              <a:t>perform Western songs, Indian songs, and Scottish Folk songs.</a:t>
            </a:r>
            <a:endParaRPr lang="en-US" sz="3600" dirty="0">
              <a:latin typeface="Helvetica" charset="0"/>
              <a:ea typeface="ヒラギノ角ゴ ProN W3" charset="0"/>
              <a:cs typeface="Helvetica" charset="0"/>
            </a:endParaRPr>
          </a:p>
        </p:txBody>
      </p:sp>
      <p:sp>
        <p:nvSpPr>
          <p:cNvPr id="3" name="Title 2"/>
          <p:cNvSpPr>
            <a:spLocks noGrp="1"/>
          </p:cNvSpPr>
          <p:nvPr>
            <p:ph type="title"/>
          </p:nvPr>
        </p:nvSpPr>
        <p:spPr>
          <a:xfrm>
            <a:off x="8375650" y="520700"/>
            <a:ext cx="7632700" cy="1584325"/>
          </a:xfrm>
        </p:spPr>
        <p:txBody>
          <a:bodyPr/>
          <a:lstStyle/>
          <a:p>
            <a:pPr>
              <a:defRPr/>
            </a:pPr>
            <a:r>
              <a:rPr lang="en-US" sz="4400" dirty="0" smtClean="0">
                <a:solidFill>
                  <a:srgbClr val="FFFFFF"/>
                </a:solidFill>
                <a:latin typeface="Helvetica" panose="020B0604020202020204" pitchFamily="34" charset="0"/>
                <a:cs typeface="Helvetica" panose="020B0604020202020204" pitchFamily="34" charset="0"/>
                <a:sym typeface="Gill Sans" pitchFamily="-83" charset="0"/>
              </a:rPr>
              <a:t>MULTIPLE INFLUENCES</a:t>
            </a:r>
            <a:endParaRPr lang="en-US" sz="4400" dirty="0">
              <a:solidFill>
                <a:srgbClr val="FFFFFF"/>
              </a:solidFill>
              <a:latin typeface="Helvetica" panose="020B0604020202020204" pitchFamily="34" charset="0"/>
              <a:cs typeface="Helvetica" panose="020B0604020202020204" pitchFamily="34" charset="0"/>
              <a:sym typeface="Gill Sans" pitchFamily="-83" charset="0"/>
            </a:endParaRPr>
          </a:p>
        </p:txBody>
      </p:sp>
      <p:sp>
        <p:nvSpPr>
          <p:cNvPr id="78852" name="Slide Number Placeholder 3"/>
          <p:cNvSpPr>
            <a:spLocks noGrp="1"/>
          </p:cNvSpPr>
          <p:nvPr>
            <p:ph type="sldNum" sz="quarter" idx="12"/>
          </p:nvPr>
        </p:nvSpPr>
        <p:spPr>
          <a:xfrm>
            <a:off x="19640550" y="12580938"/>
            <a:ext cx="760362"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A19010B4-FC37-1B45-A9D6-0614A3A251CB}" type="slidenum">
              <a:rPr lang="en-US" sz="2600">
                <a:solidFill>
                  <a:srgbClr val="FFFFFF"/>
                </a:solidFill>
                <a:latin typeface="Helvetica" charset="0"/>
                <a:ea typeface="ＭＳ Ｐゴシック" charset="0"/>
                <a:cs typeface="Helvetica" charset="0"/>
                <a:sym typeface="Landliebe" charset="0"/>
              </a:rPr>
              <a:pPr/>
              <a:t>43</a:t>
            </a:fld>
            <a:endParaRPr lang="en-US" sz="2600" dirty="0">
              <a:solidFill>
                <a:srgbClr val="FFFFFF"/>
              </a:solidFill>
              <a:latin typeface="Helvetica" charset="0"/>
              <a:ea typeface="ＭＳ Ｐゴシック" charset="0"/>
              <a:cs typeface="Helvetica" charset="0"/>
              <a:sym typeface="Landliebe" charset="0"/>
            </a:endParaRPr>
          </a:p>
        </p:txBody>
      </p:sp>
      <p:sp>
        <p:nvSpPr>
          <p:cNvPr id="78853"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400" dirty="0">
                <a:solidFill>
                  <a:srgbClr val="FFFFFF"/>
                </a:solidFill>
                <a:latin typeface="Helvetica" charset="0"/>
                <a:cs typeface="Helvetica" charset="0"/>
              </a:rPr>
              <a:t>April 28</a:t>
            </a:r>
          </a:p>
        </p:txBody>
      </p:sp>
      <p:sp>
        <p:nvSpPr>
          <p:cNvPr id="78854" name="Footer Placeholder 5"/>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cs typeface="Helvetica" charset="0"/>
              </a:rPr>
              <a:t>Creative </a:t>
            </a:r>
            <a:r>
              <a:rPr lang="de-DE" sz="3000" dirty="0" err="1">
                <a:solidFill>
                  <a:srgbClr val="FFFFFF"/>
                </a:solidFill>
                <a:latin typeface="Helvetica" charset="0"/>
                <a:cs typeface="Helvetica" charset="0"/>
              </a:rPr>
              <a:t>Influences</a:t>
            </a:r>
            <a:endParaRPr lang="en-US" sz="3000" dirty="0">
              <a:solidFill>
                <a:srgbClr val="FFFFFF"/>
              </a:solidFill>
              <a:latin typeface="Helvetica" charset="0"/>
              <a:cs typeface="Helvetica"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3983088" y="12186592"/>
            <a:ext cx="1612900" cy="1104900"/>
          </a:xfrm>
          <a:prstGeom prst="rect">
            <a:avLst/>
          </a:prstGeom>
        </p:spPr>
      </p:pic>
      <p:pic>
        <p:nvPicPr>
          <p:cNvPr id="5" name="Picture 4"/>
          <p:cNvPicPr>
            <a:picLocks noChangeAspect="1"/>
          </p:cNvPicPr>
          <p:nvPr/>
        </p:nvPicPr>
        <p:blipFill>
          <a:blip r:embed="rId3"/>
          <a:stretch>
            <a:fillRect/>
          </a:stretch>
        </p:blipFill>
        <p:spPr>
          <a:xfrm>
            <a:off x="19248784" y="12258600"/>
            <a:ext cx="1612900" cy="1104900"/>
          </a:xfrm>
          <a:prstGeom prst="rect">
            <a:avLst/>
          </a:prstGeom>
        </p:spPr>
      </p:pic>
      <p:pic>
        <p:nvPicPr>
          <p:cNvPr id="10" name="Picture 9"/>
          <p:cNvPicPr>
            <a:picLocks noChangeAspect="1"/>
          </p:cNvPicPr>
          <p:nvPr/>
        </p:nvPicPr>
        <p:blipFill>
          <a:blip r:embed="rId4"/>
          <a:stretch>
            <a:fillRect/>
          </a:stretch>
        </p:blipFill>
        <p:spPr>
          <a:xfrm>
            <a:off x="10247784" y="12186592"/>
            <a:ext cx="4032448" cy="1193800"/>
          </a:xfrm>
          <a:prstGeom prst="rect">
            <a:avLst/>
          </a:prstGeom>
        </p:spPr>
      </p:pic>
    </p:spTree>
    <p:extLst>
      <p:ext uri="{BB962C8B-B14F-4D97-AF65-F5344CB8AC3E}">
        <p14:creationId xmlns:p14="http://schemas.microsoft.com/office/powerpoint/2010/main" val="2661265373"/>
      </p:ext>
    </p:extLst>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Rectangle 10"/>
          <p:cNvSpPr>
            <a:spLocks noGrp="1" noChangeArrowheads="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pPr eaLnBrk="1" hangingPunct="1">
              <a:defRPr/>
            </a:pPr>
            <a:r>
              <a:rPr lang="en-US" altLang="en-US" sz="4800" dirty="0" smtClean="0">
                <a:solidFill>
                  <a:schemeClr val="bg1"/>
                </a:solidFill>
                <a:latin typeface="Helvetica" pitchFamily="-83" charset="0"/>
                <a:cs typeface="Helvetica" pitchFamily="-83" charset="0"/>
                <a:sym typeface="Gill Sans" pitchFamily="-83" charset="0"/>
              </a:rPr>
              <a:t>ADDITIONAL RESOURCES</a:t>
            </a:r>
          </a:p>
        </p:txBody>
      </p:sp>
      <p:sp>
        <p:nvSpPr>
          <p:cNvPr id="7" name="Text Placeholder 6"/>
          <p:cNvSpPr>
            <a:spLocks noGrp="1"/>
          </p:cNvSpPr>
          <p:nvPr>
            <p:ph type="body" sz="quarter" idx="11"/>
          </p:nvPr>
        </p:nvSpPr>
        <p:spPr>
          <a:xfrm>
            <a:off x="1895077" y="3733799"/>
            <a:ext cx="20666075" cy="5788497"/>
          </a:xfrm>
        </p:spPr>
        <p:txBody>
          <a:bodyPr/>
          <a:lstStyle/>
          <a:p>
            <a:pPr eaLnBrk="1" hangingPunct="1">
              <a:defRPr/>
            </a:pPr>
            <a:r>
              <a:rPr lang="en-US" sz="4600" dirty="0" smtClean="0">
                <a:latin typeface="Helvetica"/>
                <a:cs typeface="Helvetica"/>
              </a:rPr>
              <a:t>JOHN LUTHER ADAMS</a:t>
            </a:r>
            <a:br>
              <a:rPr lang="en-US" sz="4600" dirty="0" smtClean="0">
                <a:latin typeface="Helvetica"/>
                <a:cs typeface="Helvetica"/>
              </a:rPr>
            </a:br>
            <a:r>
              <a:rPr lang="en-US" sz="4600" dirty="0" err="1" smtClean="0">
                <a:latin typeface="Helvetica"/>
                <a:cs typeface="Helvetica"/>
                <a:hlinkClick r:id="rId2"/>
              </a:rPr>
              <a:t>www.johnlutheradams.com</a:t>
            </a:r>
            <a:endParaRPr lang="en-US" sz="4600" dirty="0" smtClean="0">
              <a:latin typeface="Helvetica"/>
              <a:cs typeface="Helvetica"/>
            </a:endParaRPr>
          </a:p>
          <a:p>
            <a:pPr>
              <a:defRPr/>
            </a:pPr>
            <a:r>
              <a:rPr lang="en-US" sz="4600" dirty="0" smtClean="0">
                <a:latin typeface="Helvetica"/>
                <a:cs typeface="Helvetica"/>
              </a:rPr>
              <a:t>RICHARD FEYNMAN, PH.D.</a:t>
            </a:r>
            <a:br>
              <a:rPr lang="en-US" sz="4600" dirty="0" smtClean="0">
                <a:latin typeface="Helvetica"/>
                <a:cs typeface="Helvetica"/>
              </a:rPr>
            </a:br>
            <a:r>
              <a:rPr lang="en-US" sz="4000" u="sng" dirty="0">
                <a:latin typeface="Helvetica"/>
                <a:cs typeface="Helvetica"/>
                <a:hlinkClick r:id="rId3"/>
              </a:rPr>
              <a:t>http://www.richard-feynman.net/</a:t>
            </a:r>
            <a:r>
              <a:rPr lang="en-US" sz="4000" u="sng" dirty="0" smtClean="0">
                <a:latin typeface="Helvetica"/>
                <a:cs typeface="Helvetica"/>
                <a:hlinkClick r:id="rId3"/>
              </a:rPr>
              <a:t>videos.htm</a:t>
            </a:r>
            <a:endParaRPr lang="en-US" sz="4000" u="sng" dirty="0" smtClean="0">
              <a:latin typeface="Helvetica"/>
              <a:cs typeface="Helvetica"/>
            </a:endParaRPr>
          </a:p>
          <a:p>
            <a:pPr>
              <a:defRPr/>
            </a:pPr>
            <a:r>
              <a:rPr lang="en-US" sz="4600" dirty="0" smtClean="0">
                <a:latin typeface="Helvetica"/>
                <a:cs typeface="Helvetica"/>
              </a:rPr>
              <a:t>TEMPLE </a:t>
            </a:r>
            <a:r>
              <a:rPr lang="en-US" sz="4600" dirty="0" smtClean="0">
                <a:latin typeface="Helvetica"/>
                <a:cs typeface="Helvetica"/>
              </a:rPr>
              <a:t>GRANDIN, </a:t>
            </a:r>
            <a:r>
              <a:rPr lang="en-US" sz="4600" dirty="0">
                <a:latin typeface="Helvetica"/>
                <a:cs typeface="Helvetica"/>
              </a:rPr>
              <a:t>PH.D.</a:t>
            </a:r>
            <a:r>
              <a:rPr lang="en-US" sz="4600" dirty="0" smtClean="0">
                <a:latin typeface="Helvetica"/>
                <a:cs typeface="Helvetica"/>
              </a:rPr>
              <a:t/>
            </a:r>
            <a:br>
              <a:rPr lang="en-US" sz="4600" dirty="0" smtClean="0">
                <a:latin typeface="Helvetica"/>
                <a:cs typeface="Helvetica"/>
              </a:rPr>
            </a:br>
            <a:r>
              <a:rPr lang="en-US" sz="4600" dirty="0" err="1" smtClean="0">
                <a:latin typeface="Helvetica"/>
                <a:cs typeface="Helvetica"/>
                <a:hlinkClick r:id="rId4"/>
              </a:rPr>
              <a:t>www.templegrandin.com</a:t>
            </a:r>
            <a:endParaRPr lang="en-US" sz="4600" dirty="0" smtClean="0">
              <a:latin typeface="Helvetica"/>
              <a:cs typeface="Helvetica"/>
            </a:endParaRPr>
          </a:p>
          <a:p>
            <a:pPr>
              <a:defRPr/>
            </a:pPr>
            <a:r>
              <a:rPr lang="en-US" sz="4600" dirty="0" smtClean="0">
                <a:latin typeface="Helvetica"/>
                <a:cs typeface="Helvetica"/>
              </a:rPr>
              <a:t>WOODY </a:t>
            </a:r>
            <a:r>
              <a:rPr lang="en-US" sz="4600" dirty="0" smtClean="0">
                <a:latin typeface="Helvetica"/>
                <a:cs typeface="Helvetica"/>
              </a:rPr>
              <a:t>GUTHRIE</a:t>
            </a:r>
            <a:br>
              <a:rPr lang="en-US" sz="4600" dirty="0" smtClean="0">
                <a:latin typeface="Helvetica"/>
                <a:cs typeface="Helvetica"/>
              </a:rPr>
            </a:br>
            <a:r>
              <a:rPr lang="en-US" sz="4600" dirty="0" smtClean="0">
                <a:latin typeface="Helvetica"/>
                <a:cs typeface="Helvetica"/>
                <a:hlinkClick r:id="rId5"/>
              </a:rPr>
              <a:t>www.woodyguthrie.org</a:t>
            </a:r>
            <a:endParaRPr lang="en-US" sz="4600" dirty="0" smtClean="0">
              <a:latin typeface="Helvetica"/>
              <a:cs typeface="Helvetica"/>
            </a:endParaRPr>
          </a:p>
          <a:p>
            <a:pPr eaLnBrk="1" hangingPunct="1">
              <a:defRPr/>
            </a:pPr>
            <a:r>
              <a:rPr lang="en-US" sz="4600" dirty="0" smtClean="0">
                <a:latin typeface="Helvetica"/>
                <a:cs typeface="Helvetica"/>
              </a:rPr>
              <a:t>YASMINA JOHNSTON</a:t>
            </a:r>
            <a:r>
              <a:rPr lang="en-US" sz="4600" dirty="0">
                <a:latin typeface="Helvetica"/>
                <a:cs typeface="Helvetica"/>
              </a:rPr>
              <a:t/>
            </a:r>
            <a:br>
              <a:rPr lang="en-US" sz="4600" dirty="0">
                <a:latin typeface="Helvetica"/>
                <a:cs typeface="Helvetica"/>
              </a:rPr>
            </a:br>
            <a:r>
              <a:rPr lang="en-US" sz="4600" dirty="0" smtClean="0">
                <a:latin typeface="Helvetica"/>
                <a:cs typeface="Helvetica"/>
                <a:hlinkClick r:id="rId6"/>
              </a:rPr>
              <a:t>http://</a:t>
            </a:r>
            <a:r>
              <a:rPr lang="en-US" sz="4600" dirty="0" err="1" smtClean="0">
                <a:latin typeface="Helvetica"/>
                <a:cs typeface="Helvetica"/>
                <a:hlinkClick r:id="rId6"/>
              </a:rPr>
              <a:t>lamodedallas.com</a:t>
            </a:r>
            <a:r>
              <a:rPr lang="en-US" sz="4600" dirty="0" smtClean="0">
                <a:latin typeface="Helvetica"/>
                <a:cs typeface="Helvetica"/>
                <a:hlinkClick r:id="rId6"/>
              </a:rPr>
              <a:t>/tag/</a:t>
            </a:r>
            <a:r>
              <a:rPr lang="en-US" sz="4600" dirty="0" err="1" smtClean="0">
                <a:latin typeface="Helvetica"/>
                <a:cs typeface="Helvetica"/>
                <a:hlinkClick r:id="rId6"/>
              </a:rPr>
              <a:t>yasmina-johnston</a:t>
            </a:r>
            <a:r>
              <a:rPr lang="en-US" sz="4600" dirty="0" smtClean="0">
                <a:latin typeface="Helvetica"/>
                <a:cs typeface="Helvetica"/>
                <a:hlinkClick r:id="rId6"/>
              </a:rPr>
              <a:t>/</a:t>
            </a:r>
            <a:endParaRPr lang="en-US" sz="4600" dirty="0" smtClean="0">
              <a:latin typeface="Helvetica"/>
              <a:cs typeface="Helvetica"/>
            </a:endParaRPr>
          </a:p>
          <a:p>
            <a:pPr eaLnBrk="1" hangingPunct="1">
              <a:defRPr/>
            </a:pPr>
            <a:r>
              <a:rPr lang="en-US" sz="4600" dirty="0" smtClean="0">
                <a:latin typeface="Helvetica"/>
                <a:cs typeface="Helvetica"/>
              </a:rPr>
              <a:t>RUFUS WAINWRIGHT</a:t>
            </a:r>
            <a:br>
              <a:rPr lang="en-US" sz="4600" dirty="0" smtClean="0">
                <a:latin typeface="Helvetica"/>
                <a:cs typeface="Helvetica"/>
              </a:rPr>
            </a:br>
            <a:r>
              <a:rPr lang="en-US" sz="4600" dirty="0" err="1" smtClean="0">
                <a:latin typeface="Helvetica"/>
                <a:cs typeface="Helvetica"/>
                <a:hlinkClick r:id="rId7"/>
              </a:rPr>
              <a:t>www.rufuswainwright.com</a:t>
            </a:r>
            <a:endParaRPr lang="en-US" sz="4600" dirty="0" smtClean="0">
              <a:latin typeface="Helvetica"/>
              <a:cs typeface="Helvetica"/>
            </a:endParaRPr>
          </a:p>
          <a:p>
            <a:pPr eaLnBrk="1" hangingPunct="1">
              <a:defRPr/>
            </a:pPr>
            <a:endParaRPr lang="en-US" sz="6000" dirty="0" smtClean="0"/>
          </a:p>
        </p:txBody>
      </p:sp>
      <p:sp>
        <p:nvSpPr>
          <p:cNvPr id="79876" name="Date Placeholder 7"/>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dirty="0">
                <a:solidFill>
                  <a:srgbClr val="FFFFFF"/>
                </a:solidFill>
                <a:latin typeface="Helvetica" charset="0"/>
              </a:rPr>
              <a:t>April  28</a:t>
            </a:r>
          </a:p>
        </p:txBody>
      </p:sp>
      <p:sp>
        <p:nvSpPr>
          <p:cNvPr id="79877" name="Footer Placeholder 8"/>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3000" dirty="0">
                <a:solidFill>
                  <a:srgbClr val="FFFFFF"/>
                </a:solidFill>
                <a:latin typeface="Helvetica" charset="0"/>
              </a:rPr>
              <a:t>Creative Influences</a:t>
            </a:r>
          </a:p>
        </p:txBody>
      </p:sp>
      <p:sp>
        <p:nvSpPr>
          <p:cNvPr id="79878" name="Slide Number Placeholder 9"/>
          <p:cNvSpPr>
            <a:spLocks noGrp="1"/>
          </p:cNvSpPr>
          <p:nvPr>
            <p:ph type="sldNum" sz="quarter" idx="12"/>
          </p:nvPr>
        </p:nvSpPr>
        <p:spPr>
          <a:xfrm>
            <a:off x="19640550" y="12580938"/>
            <a:ext cx="760362" cy="44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89B9E79E-88B7-AB4D-B68C-584B155DEDC8}" type="slidenum">
              <a:rPr lang="en-US" sz="2600">
                <a:solidFill>
                  <a:srgbClr val="FFFFFF"/>
                </a:solidFill>
                <a:latin typeface="Helvetica"/>
                <a:ea typeface="ＭＳ Ｐゴシック" charset="0"/>
                <a:cs typeface="Helvetica"/>
                <a:sym typeface="Landliebe" charset="0"/>
              </a:rPr>
              <a:pPr/>
              <a:t>44</a:t>
            </a:fld>
            <a:endParaRPr lang="en-US" sz="2600" dirty="0">
              <a:solidFill>
                <a:srgbClr val="FFFFFF"/>
              </a:solidFill>
              <a:latin typeface="Helvetica"/>
              <a:ea typeface="ＭＳ Ｐゴシック" charset="0"/>
              <a:cs typeface="Helvetica"/>
              <a:sym typeface="Landliebe" charset="0"/>
            </a:endParaRPr>
          </a:p>
        </p:txBody>
      </p:sp>
      <p:pic>
        <p:nvPicPr>
          <p:cNvPr id="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9"/>
          <a:stretch>
            <a:fillRect/>
          </a:stretch>
        </p:blipFill>
        <p:spPr>
          <a:xfrm>
            <a:off x="4055096" y="12186592"/>
            <a:ext cx="1612900" cy="1104900"/>
          </a:xfrm>
          <a:prstGeom prst="rect">
            <a:avLst/>
          </a:prstGeom>
        </p:spPr>
      </p:pic>
      <p:pic>
        <p:nvPicPr>
          <p:cNvPr id="3" name="Picture 2"/>
          <p:cNvPicPr>
            <a:picLocks noChangeAspect="1"/>
          </p:cNvPicPr>
          <p:nvPr/>
        </p:nvPicPr>
        <p:blipFill>
          <a:blip r:embed="rId9"/>
          <a:stretch>
            <a:fillRect/>
          </a:stretch>
        </p:blipFill>
        <p:spPr>
          <a:xfrm>
            <a:off x="19248784" y="12258600"/>
            <a:ext cx="1612900" cy="1104900"/>
          </a:xfrm>
          <a:prstGeom prst="rect">
            <a:avLst/>
          </a:prstGeom>
        </p:spPr>
      </p:pic>
      <p:pic>
        <p:nvPicPr>
          <p:cNvPr id="4" name="Picture 3"/>
          <p:cNvPicPr>
            <a:picLocks noChangeAspect="1"/>
          </p:cNvPicPr>
          <p:nvPr/>
        </p:nvPicPr>
        <p:blipFill>
          <a:blip r:embed="rId10"/>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8DFB9CD1-03BD-5944-9A7B-5A604839020E}" type="slidenum">
              <a:rPr lang="en-US" sz="2600">
                <a:solidFill>
                  <a:srgbClr val="FFFFFF"/>
                </a:solidFill>
                <a:latin typeface="Helvetica"/>
                <a:ea typeface="ＭＳ Ｐゴシック" charset="0"/>
                <a:cs typeface="Helvetica"/>
                <a:sym typeface="Landliebe" charset="0"/>
              </a:rPr>
              <a:pPr/>
              <a:t>5</a:t>
            </a:fld>
            <a:endParaRPr lang="en-US" sz="2600">
              <a:solidFill>
                <a:srgbClr val="FFFFFF"/>
              </a:solidFill>
              <a:latin typeface="Helvetica"/>
              <a:ea typeface="ＭＳ Ｐゴシック" charset="0"/>
              <a:cs typeface="Helvetica"/>
              <a:sym typeface="Landliebe" charset="0"/>
            </a:endParaRPr>
          </a:p>
        </p:txBody>
      </p:sp>
      <p:sp>
        <p:nvSpPr>
          <p:cNvPr id="6" name="Title 5"/>
          <p:cNvSpPr>
            <a:spLocks noGrp="1"/>
          </p:cNvSpPr>
          <p:nvPr>
            <p:ph type="ctrTitle"/>
          </p:nvPr>
        </p:nvSpPr>
        <p:spPr>
          <a:xfrm>
            <a:off x="4198938" y="5202238"/>
            <a:ext cx="16057562" cy="2940050"/>
          </a:xfrm>
        </p:spPr>
        <p:txBody>
          <a:bodyPr wrap="square" lIns="91440" tIns="45720" rIns="91440" bIns="45720" numCol="1" anchorCtr="0" compatLnSpc="1">
            <a:prstTxWarp prst="textNoShape">
              <a:avLst/>
            </a:prstTxWarp>
          </a:bodyPr>
          <a:lstStyle/>
          <a:p>
            <a:pPr eaLnBrk="1" hangingPunct="1">
              <a:defRPr/>
            </a:pPr>
            <a:r>
              <a:rPr lang="en-US" altLang="en-US" sz="8800" b="1" smtClean="0">
                <a:latin typeface="Helvetica" pitchFamily="-83" charset="0"/>
                <a:ea typeface="Amatic SC Regular" charset="0"/>
                <a:sym typeface="Gill Sans" pitchFamily="-83" charset="0"/>
              </a:rPr>
              <a:t>BIOLOGICAL DETERMINANTS</a:t>
            </a:r>
          </a:p>
        </p:txBody>
      </p:sp>
      <p:sp>
        <p:nvSpPr>
          <p:cNvPr id="45060" name="Text Placeholder 2"/>
          <p:cNvSpPr>
            <a:spLocks noGrp="1"/>
          </p:cNvSpPr>
          <p:nvPr>
            <p:ph type="body" sz="quarter" idx="11"/>
          </p:nvPr>
        </p:nvSpPr>
        <p:spPr bwMode="auto">
          <a:xfrm>
            <a:off x="4127500" y="2897188"/>
            <a:ext cx="6696075"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b="1">
                <a:latin typeface="Helvetica" charset="0"/>
                <a:ea typeface="ヒラギノ角ゴ ProN W3" charset="0"/>
                <a:cs typeface="Landliebe" charset="0"/>
              </a:rPr>
              <a:t>Gallery No. 1</a:t>
            </a:r>
          </a:p>
        </p:txBody>
      </p:sp>
      <p:sp>
        <p:nvSpPr>
          <p:cNvPr id="45061" name="Date Placeholder 6"/>
          <p:cNvSpPr>
            <a:spLocks noGrp="1"/>
          </p:cNvSpPr>
          <p:nvPr>
            <p:ph type="dt" sz="quarter" idx="14"/>
          </p:nvPr>
        </p:nvSpPr>
        <p:spPr bwMode="auto">
          <a:xfrm>
            <a:off x="4198938" y="12546013"/>
            <a:ext cx="1296987"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a:solidFill>
                  <a:srgbClr val="FFFFFF"/>
                </a:solidFill>
                <a:latin typeface="Helvetica" charset="0"/>
              </a:rPr>
              <a:t>April  28</a:t>
            </a:r>
          </a:p>
        </p:txBody>
      </p:sp>
      <p:sp>
        <p:nvSpPr>
          <p:cNvPr id="45062" name="Footer Placeholder 7"/>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charset="0"/>
              </a:rPr>
              <a:t>Creative </a:t>
            </a:r>
            <a:r>
              <a:rPr lang="de-DE" sz="3000" dirty="0" err="1">
                <a:solidFill>
                  <a:srgbClr val="FFFFFF"/>
                </a:solidFill>
                <a:latin typeface="Helvetica" charset="0"/>
              </a:rPr>
              <a:t>Influences</a:t>
            </a:r>
            <a:endParaRPr lang="en-US" sz="3000" dirty="0">
              <a:solidFill>
                <a:srgbClr val="FFFFFF"/>
              </a:solidFill>
              <a:latin typeface="Helvetica" charset="0"/>
            </a:endParaRPr>
          </a:p>
        </p:txBody>
      </p:sp>
      <p:pic>
        <p:nvPicPr>
          <p:cNvPr id="2" name="Picture 1"/>
          <p:cNvPicPr>
            <a:picLocks noChangeAspect="1"/>
          </p:cNvPicPr>
          <p:nvPr/>
        </p:nvPicPr>
        <p:blipFill>
          <a:blip r:embed="rId2"/>
          <a:stretch>
            <a:fillRect/>
          </a:stretch>
        </p:blipFill>
        <p:spPr>
          <a:xfrm>
            <a:off x="4055096" y="12186592"/>
            <a:ext cx="1612900" cy="1104900"/>
          </a:xfrm>
          <a:prstGeom prst="rect">
            <a:avLst/>
          </a:prstGeom>
        </p:spPr>
      </p:pic>
      <p:pic>
        <p:nvPicPr>
          <p:cNvPr id="3" name="Picture 2"/>
          <p:cNvPicPr>
            <a:picLocks noChangeAspect="1"/>
          </p:cNvPicPr>
          <p:nvPr/>
        </p:nvPicPr>
        <p:blipFill>
          <a:blip r:embed="rId2"/>
          <a:stretch>
            <a:fillRect/>
          </a:stretch>
        </p:blipFill>
        <p:spPr>
          <a:xfrm>
            <a:off x="19032760" y="12330608"/>
            <a:ext cx="1612900" cy="1104900"/>
          </a:xfrm>
          <a:prstGeom prst="rect">
            <a:avLst/>
          </a:prstGeom>
        </p:spPr>
      </p:pic>
      <p:pic>
        <p:nvPicPr>
          <p:cNvPr id="9" name="Picture 8"/>
          <p:cNvPicPr>
            <a:picLocks noChangeAspect="1"/>
          </p:cNvPicPr>
          <p:nvPr/>
        </p:nvPicPr>
        <p:blipFill>
          <a:blip r:embed="rId3"/>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
          <p:cNvSpPr>
            <a:spLocks noGrp="1"/>
          </p:cNvSpPr>
          <p:nvPr>
            <p:ph type="body" sz="quarter" idx="11"/>
          </p:nvPr>
        </p:nvSpPr>
        <p:spPr bwMode="auto">
          <a:xfrm>
            <a:off x="1895475" y="3544888"/>
            <a:ext cx="20666075" cy="669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l" eaLnBrk="1" hangingPunct="1">
              <a:lnSpc>
                <a:spcPct val="80000"/>
              </a:lnSpc>
            </a:pPr>
            <a:r>
              <a:rPr lang="en-US" sz="6600" dirty="0">
                <a:latin typeface="Helvetica" charset="0"/>
                <a:ea typeface="ヒラギノ角ゴ ProN W3" charset="0"/>
                <a:cs typeface="Amatic SC Regular" charset="0"/>
              </a:rPr>
              <a:t>“Asperger’s syndrome and high-functioning autism are highly genetic disorders. There appears to be an overlap between the constellation of genes for Asperger’s syndrome/high-functioning autism and artistic creativity.” </a:t>
            </a:r>
            <a:r>
              <a:rPr lang="en-US" sz="4400" dirty="0">
                <a:latin typeface="Helvetica" charset="0"/>
                <a:ea typeface="ＭＳ Ｐゴシック" charset="0"/>
                <a:cs typeface="Amatic SC Regular" charset="0"/>
                <a:sym typeface="Amatic SC Bold" charset="0"/>
              </a:rPr>
              <a:t>– </a:t>
            </a:r>
            <a:r>
              <a:rPr lang="en-US" sz="3600" dirty="0">
                <a:latin typeface="Helvetica" charset="0"/>
                <a:ea typeface="ＭＳ Ｐゴシック" charset="0"/>
                <a:cs typeface="Amatic SC Regular" charset="0"/>
                <a:sym typeface="Amatic SC Bold" charset="0"/>
              </a:rPr>
              <a:t>Michael Fitzgerald, </a:t>
            </a:r>
            <a:r>
              <a:rPr lang="en-US" sz="3600" i="1" dirty="0">
                <a:latin typeface="Helvetica" charset="0"/>
                <a:ea typeface="ＭＳ Ｐゴシック" charset="0"/>
                <a:cs typeface="Amatic SC Regular" charset="0"/>
                <a:sym typeface="Amatic SC Bold" charset="0"/>
              </a:rPr>
              <a:t>The Genesis of Artistic </a:t>
            </a:r>
            <a:r>
              <a:rPr lang="en-US" sz="3600" i="1" dirty="0" smtClean="0">
                <a:latin typeface="Helvetica" charset="0"/>
                <a:ea typeface="ＭＳ Ｐゴシック" charset="0"/>
                <a:cs typeface="Amatic SC Regular" charset="0"/>
                <a:sym typeface="Amatic SC Bold" charset="0"/>
              </a:rPr>
              <a:t>Creativity, </a:t>
            </a:r>
            <a:r>
              <a:rPr lang="en-US" sz="3600" dirty="0" smtClean="0">
                <a:latin typeface="Helvetica" charset="0"/>
                <a:ea typeface="ＭＳ Ｐゴシック" charset="0"/>
                <a:cs typeface="Amatic SC Regular" charset="0"/>
                <a:sym typeface="Amatic SC Bold" charset="0"/>
              </a:rPr>
              <a:t>2005</a:t>
            </a:r>
            <a:endParaRPr lang="en-US" sz="3600" dirty="0">
              <a:latin typeface="Helvetica" charset="0"/>
              <a:ea typeface="ＭＳ Ｐゴシック" charset="0"/>
              <a:cs typeface="Amatic SC Regular" charset="0"/>
              <a:sym typeface="Amatic SC Bold" charset="0"/>
            </a:endParaRPr>
          </a:p>
        </p:txBody>
      </p:sp>
      <p:sp>
        <p:nvSpPr>
          <p:cNvPr id="46083" name="Rectangle 10"/>
          <p:cNvSpPr>
            <a:spLocks noGrp="1" noChangeArrowheads="1"/>
          </p:cNvSpPr>
          <p:nvPr>
            <p:ph type="title"/>
          </p:nvPr>
        </p:nvSpPr>
        <p:spPr bwMode="auto">
          <a:xfrm>
            <a:off x="6288088" y="520700"/>
            <a:ext cx="1188085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4800">
                <a:solidFill>
                  <a:schemeClr val="bg1"/>
                </a:solidFill>
                <a:latin typeface="Helvetica" charset="0"/>
                <a:ea typeface="ヒラギノ角ゴ ProN W3" charset="0"/>
                <a:cs typeface="ヒラギノ角ゴ ProN W3" charset="0"/>
              </a:rPr>
              <a:t>CREATIVITY, AUTISM &amp;</a:t>
            </a:r>
            <a:br>
              <a:rPr lang="en-US" sz="4800">
                <a:solidFill>
                  <a:schemeClr val="bg1"/>
                </a:solidFill>
                <a:latin typeface="Helvetica" charset="0"/>
                <a:ea typeface="ヒラギノ角ゴ ProN W3" charset="0"/>
                <a:cs typeface="ヒラギノ角ゴ ProN W3" charset="0"/>
              </a:rPr>
            </a:br>
            <a:r>
              <a:rPr lang="en-US" sz="4800">
                <a:solidFill>
                  <a:schemeClr val="bg1"/>
                </a:solidFill>
                <a:latin typeface="Helvetica" charset="0"/>
                <a:ea typeface="ヒラギノ角ゴ ProN W3" charset="0"/>
                <a:cs typeface="ヒラギノ角ゴ ProN W3" charset="0"/>
              </a:rPr>
              <a:t> ASPERGER’S SYNDROME</a:t>
            </a:r>
          </a:p>
        </p:txBody>
      </p:sp>
      <p:sp>
        <p:nvSpPr>
          <p:cNvPr id="46084" name="Rectangle 9"/>
          <p:cNvSpPr>
            <a:spLocks/>
          </p:cNvSpPr>
          <p:nvPr/>
        </p:nvSpPr>
        <p:spPr bwMode="auto">
          <a:xfrm>
            <a:off x="2587625" y="3565525"/>
            <a:ext cx="192532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lnSpc>
                <a:spcPct val="80000"/>
              </a:lnSpc>
            </a:pPr>
            <a:endParaRPr lang="en-US" sz="4800">
              <a:solidFill>
                <a:srgbClr val="FFFFFF"/>
              </a:solidFill>
              <a:latin typeface="Amatic SC Bold" charset="0"/>
              <a:ea typeface="ＭＳ Ｐゴシック" charset="0"/>
              <a:cs typeface="ＭＳ Ｐゴシック" charset="0"/>
              <a:sym typeface="Amatic SC Bold" charset="0"/>
            </a:endParaRPr>
          </a:p>
        </p:txBody>
      </p:sp>
      <p:sp>
        <p:nvSpPr>
          <p:cNvPr id="46085"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3000" dirty="0">
                <a:solidFill>
                  <a:srgbClr val="FFFFFF"/>
                </a:solidFill>
                <a:latin typeface="Helvetica" charset="0"/>
              </a:rPr>
              <a:t>Creative Influences</a:t>
            </a:r>
          </a:p>
        </p:txBody>
      </p:sp>
      <p:sp>
        <p:nvSpPr>
          <p:cNvPr id="46086" name="Date Placeholder 5"/>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a:solidFill>
                  <a:srgbClr val="FFFFFF"/>
                </a:solidFill>
                <a:latin typeface="Helvetica" charset="0"/>
              </a:rPr>
              <a:t>April  28</a:t>
            </a:r>
          </a:p>
        </p:txBody>
      </p:sp>
      <p:sp>
        <p:nvSpPr>
          <p:cNvPr id="46087"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58E5C48E-BF44-2A44-9ACB-1A1C717BCCFF}" type="slidenum">
              <a:rPr lang="en-US" sz="2600">
                <a:solidFill>
                  <a:srgbClr val="FFFFFF"/>
                </a:solidFill>
                <a:latin typeface="Helvetica"/>
                <a:ea typeface="ＭＳ Ｐゴシック" charset="0"/>
                <a:cs typeface="Helvetica"/>
                <a:sym typeface="Landliebe" charset="0"/>
              </a:rPr>
              <a:pPr/>
              <a:t>6</a:t>
            </a:fld>
            <a:endParaRPr lang="en-US" sz="2600" dirty="0">
              <a:solidFill>
                <a:srgbClr val="FFFFFF"/>
              </a:solidFill>
              <a:latin typeface="Helvetica"/>
              <a:ea typeface="ＭＳ Ｐゴシック" charset="0"/>
              <a:cs typeface="Helvetica"/>
              <a:sym typeface="Landliebe" charset="0"/>
            </a:endParaRPr>
          </a:p>
        </p:txBody>
      </p:sp>
      <p:pic>
        <p:nvPicPr>
          <p:cNvPr id="460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088" y="177800"/>
            <a:ext cx="1072991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4055096" y="12186592"/>
            <a:ext cx="1612900" cy="1104900"/>
          </a:xfrm>
          <a:prstGeom prst="rect">
            <a:avLst/>
          </a:prstGeom>
        </p:spPr>
      </p:pic>
      <p:pic>
        <p:nvPicPr>
          <p:cNvPr id="3" name="Picture 2"/>
          <p:cNvPicPr>
            <a:picLocks noChangeAspect="1"/>
          </p:cNvPicPr>
          <p:nvPr/>
        </p:nvPicPr>
        <p:blipFill>
          <a:blip r:embed="rId3"/>
          <a:stretch>
            <a:fillRect/>
          </a:stretch>
        </p:blipFill>
        <p:spPr>
          <a:xfrm>
            <a:off x="19104768" y="12330608"/>
            <a:ext cx="1612900" cy="1104900"/>
          </a:xfrm>
          <a:prstGeom prst="rect">
            <a:avLst/>
          </a:prstGeom>
        </p:spPr>
      </p:pic>
      <p:pic>
        <p:nvPicPr>
          <p:cNvPr id="11" name="Picture 10"/>
          <p:cNvPicPr>
            <a:picLocks noChangeAspect="1"/>
          </p:cNvPicPr>
          <p:nvPr/>
        </p:nvPicPr>
        <p:blipFill>
          <a:blip r:embed="rId4"/>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1"/>
          <p:cNvSpPr>
            <a:spLocks noGrp="1"/>
          </p:cNvSpPr>
          <p:nvPr>
            <p:ph type="body" sz="quarter" idx="13"/>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sz="4400">
                <a:latin typeface="Helvetica" charset="0"/>
                <a:ea typeface="ヒラギノ角ゴ ProN W3" charset="0"/>
                <a:cs typeface="Amatic SC Regular" charset="0"/>
              </a:rPr>
              <a:t>Temple Grandin, Ph.D.  (1947 - )</a:t>
            </a:r>
          </a:p>
        </p:txBody>
      </p:sp>
      <p:sp>
        <p:nvSpPr>
          <p:cNvPr id="47107" name="Text Placeholder 2"/>
          <p:cNvSpPr>
            <a:spLocks noGrp="1"/>
          </p:cNvSpPr>
          <p:nvPr>
            <p:ph type="body" sz="quarter" idx="14"/>
          </p:nvPr>
        </p:nvSpPr>
        <p:spPr bwMode="auto">
          <a:xfrm>
            <a:off x="2398713" y="4986338"/>
            <a:ext cx="8856662" cy="54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pPr eaLnBrk="1" hangingPunct="1"/>
            <a:r>
              <a:rPr lang="en-US" sz="3400" dirty="0">
                <a:latin typeface="Helvetica" charset="0"/>
                <a:ea typeface="ヒラギノ角ゴ ProN W3" charset="0"/>
                <a:cs typeface="Amatic SC Regular" charset="0"/>
              </a:rPr>
              <a:t>A professor of animal sciences at Colorado State University, she is one of the world’s most accomplished adults with autism. Dr. </a:t>
            </a:r>
            <a:r>
              <a:rPr lang="en-US" sz="3400" dirty="0" err="1">
                <a:latin typeface="Helvetica" charset="0"/>
                <a:ea typeface="ヒラギノ角ゴ ProN W3" charset="0"/>
                <a:cs typeface="Amatic SC Regular" charset="0"/>
              </a:rPr>
              <a:t>Grandin</a:t>
            </a:r>
            <a:r>
              <a:rPr lang="en-US" sz="3400" dirty="0">
                <a:latin typeface="Helvetica" charset="0"/>
                <a:ea typeface="ヒラギノ角ゴ ProN W3" charset="0"/>
                <a:cs typeface="Amatic SC Regular" charset="0"/>
              </a:rPr>
              <a:t> has used insights gained from her </a:t>
            </a:r>
            <a:r>
              <a:rPr lang="en-US" sz="3400" dirty="0">
                <a:latin typeface="Helvetica" charset="0"/>
                <a:ea typeface="ヒラギノ角ゴ ProN W3" charset="0"/>
                <a:cs typeface="Amatic SC Regular" charset="0"/>
                <a:hlinkClick r:id="rId2"/>
              </a:rPr>
              <a:t>autism</a:t>
            </a:r>
            <a:r>
              <a:rPr lang="en-US" sz="3400" dirty="0">
                <a:latin typeface="Helvetica" charset="0"/>
                <a:ea typeface="ヒラギノ角ゴ ProN W3" charset="0"/>
                <a:cs typeface="Amatic SC Regular" charset="0"/>
              </a:rPr>
              <a:t> to understand animal behavior. She created innovations in livestock handling that have revolutionized food-animal welfare. </a:t>
            </a:r>
            <a:r>
              <a:rPr lang="en-US" sz="3400" dirty="0">
                <a:latin typeface="Helvetica" charset="0"/>
                <a:ea typeface="ヒラギノ角ゴ ProN W3" charset="0"/>
                <a:cs typeface="Amatic SC Regular" charset="0"/>
                <a:hlinkClick r:id="rId3"/>
              </a:rPr>
              <a:t>TIME Magazine </a:t>
            </a:r>
            <a:r>
              <a:rPr lang="en-US" sz="3400" dirty="0">
                <a:latin typeface="Helvetica" charset="0"/>
                <a:ea typeface="ヒラギノ角ゴ ProN W3" charset="0"/>
                <a:cs typeface="Amatic SC Regular" charset="0"/>
              </a:rPr>
              <a:t>named her one of the 100 most influential people in the world in 2010. </a:t>
            </a:r>
          </a:p>
        </p:txBody>
      </p:sp>
      <p:sp>
        <p:nvSpPr>
          <p:cNvPr id="47108" name="Rectangle 14"/>
          <p:cNvSpPr>
            <a:spLocks noGrp="1" noChangeArrowheads="1"/>
          </p:cNvSpPr>
          <p:nvPr>
            <p:ph type="title"/>
          </p:nvPr>
        </p:nvSpPr>
        <p:spPr bwMode="auto">
          <a:xfrm>
            <a:off x="8375650" y="520700"/>
            <a:ext cx="76327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4800" b="1">
                <a:solidFill>
                  <a:srgbClr val="FFFFFF"/>
                </a:solidFill>
                <a:latin typeface="Helvetica" charset="0"/>
                <a:ea typeface="ヒラギノ角ゴ ProN W3" charset="0"/>
                <a:cs typeface="ヒラギノ角ゴ ProN W3" charset="0"/>
              </a:rPr>
              <a:t>BIOLOGICAL DETERMINANTS</a:t>
            </a:r>
          </a:p>
        </p:txBody>
      </p:sp>
      <p:pic>
        <p:nvPicPr>
          <p:cNvPr id="471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4200" y="1524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11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25" y="4710113"/>
            <a:ext cx="83312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7111" name="Date Placeholder 4"/>
          <p:cNvSpPr>
            <a:spLocks noGrp="1"/>
          </p:cNvSpPr>
          <p:nvPr>
            <p:ph type="dt"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a:solidFill>
                  <a:srgbClr val="FFFFFF"/>
                </a:solidFill>
                <a:latin typeface="Helvetica" charset="0"/>
              </a:rPr>
              <a:t>April  28</a:t>
            </a:r>
          </a:p>
        </p:txBody>
      </p:sp>
      <p:sp>
        <p:nvSpPr>
          <p:cNvPr id="47112" name="Footer Placeholder 5"/>
          <p:cNvSpPr>
            <a:spLocks noGrp="1"/>
          </p:cNvSpPr>
          <p:nvPr>
            <p:ph type="ftr"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3000" dirty="0">
                <a:solidFill>
                  <a:srgbClr val="FFFFFF"/>
                </a:solidFill>
                <a:latin typeface="Helvetica" charset="0"/>
              </a:rPr>
              <a:t>Creative Influences</a:t>
            </a:r>
          </a:p>
        </p:txBody>
      </p:sp>
      <p:sp>
        <p:nvSpPr>
          <p:cNvPr id="47113" name="Slide Number Placeholder 6"/>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505C71A2-C04D-B345-956D-A28CE697C625}" type="slidenum">
              <a:rPr lang="en-US" sz="2600">
                <a:solidFill>
                  <a:srgbClr val="FFFFFF"/>
                </a:solidFill>
                <a:latin typeface="Helvetica"/>
                <a:ea typeface="ＭＳ Ｐゴシック" charset="0"/>
                <a:cs typeface="Helvetica"/>
                <a:sym typeface="Landliebe" charset="0"/>
              </a:rPr>
              <a:pPr/>
              <a:t>7</a:t>
            </a:fld>
            <a:endParaRPr lang="en-US" sz="2600">
              <a:solidFill>
                <a:srgbClr val="FFFFFF"/>
              </a:solidFill>
              <a:latin typeface="Helvetica"/>
              <a:ea typeface="ＭＳ Ｐゴシック" charset="0"/>
              <a:cs typeface="Helvetica"/>
              <a:sym typeface="Landliebe" charset="0"/>
            </a:endParaRPr>
          </a:p>
        </p:txBody>
      </p:sp>
      <p:pic>
        <p:nvPicPr>
          <p:cNvPr id="47114" name="Picture Placeholder 2" descr="cow.jpg"/>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20447" t="-4169" r="16991" b="4169"/>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3983088" y="12186592"/>
            <a:ext cx="1612900" cy="1104900"/>
          </a:xfrm>
          <a:prstGeom prst="rect">
            <a:avLst/>
          </a:prstGeom>
        </p:spPr>
      </p:pic>
      <p:pic>
        <p:nvPicPr>
          <p:cNvPr id="3" name="Picture 2"/>
          <p:cNvPicPr>
            <a:picLocks noChangeAspect="1"/>
          </p:cNvPicPr>
          <p:nvPr/>
        </p:nvPicPr>
        <p:blipFill>
          <a:blip r:embed="rId7"/>
          <a:stretch>
            <a:fillRect/>
          </a:stretch>
        </p:blipFill>
        <p:spPr>
          <a:xfrm>
            <a:off x="19076044" y="12258600"/>
            <a:ext cx="1612900" cy="1104900"/>
          </a:xfrm>
          <a:prstGeom prst="rect">
            <a:avLst/>
          </a:prstGeom>
        </p:spPr>
      </p:pic>
      <p:pic>
        <p:nvPicPr>
          <p:cNvPr id="13" name="Picture 12"/>
          <p:cNvPicPr>
            <a:picLocks noChangeAspect="1"/>
          </p:cNvPicPr>
          <p:nvPr/>
        </p:nvPicPr>
        <p:blipFill>
          <a:blip r:embed="rId8"/>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3"/>
          <p:cNvSpPr>
            <a:spLocks noGrp="1"/>
          </p:cNvSpPr>
          <p:nvPr>
            <p:ph type="body" sz="quarter" idx="17"/>
          </p:nvPr>
        </p:nvSpPr>
        <p:spPr bwMode="auto">
          <a:xfrm>
            <a:off x="1822450" y="10602913"/>
            <a:ext cx="3744913"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atin typeface="Helvetica" charset="0"/>
                <a:ea typeface="ヒラギノ角ゴ ProN W3" charset="0"/>
                <a:cs typeface="Landliebe" charset="0"/>
              </a:rPr>
              <a:t>Squeeze Machine</a:t>
            </a:r>
          </a:p>
        </p:txBody>
      </p:sp>
      <p:sp>
        <p:nvSpPr>
          <p:cNvPr id="48131" name="Text Placeholder 4"/>
          <p:cNvSpPr>
            <a:spLocks noGrp="1"/>
          </p:cNvSpPr>
          <p:nvPr>
            <p:ph type="body" sz="quarter" idx="18"/>
          </p:nvPr>
        </p:nvSpPr>
        <p:spPr bwMode="auto">
          <a:xfrm>
            <a:off x="7512050" y="10602913"/>
            <a:ext cx="3744913"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2400">
                <a:latin typeface="Helvetica" charset="0"/>
                <a:ea typeface="ヒラギノ角ゴ ProN W3" charset="0"/>
                <a:cs typeface="Landliebe" charset="0"/>
              </a:rPr>
              <a:t>Ranch Cattle Handling</a:t>
            </a:r>
          </a:p>
        </p:txBody>
      </p:sp>
      <p:sp>
        <p:nvSpPr>
          <p:cNvPr id="48132" name="Text Placeholder 5"/>
          <p:cNvSpPr>
            <a:spLocks noGrp="1"/>
          </p:cNvSpPr>
          <p:nvPr>
            <p:ph type="body" sz="quarter" idx="19"/>
          </p:nvPr>
        </p:nvSpPr>
        <p:spPr bwMode="auto">
          <a:xfrm>
            <a:off x="13200063" y="10602913"/>
            <a:ext cx="37449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atin typeface="Helvetica" charset="0"/>
                <a:ea typeface="ヒラギノ角ゴ ProN W3" charset="0"/>
                <a:cs typeface="Landliebe" charset="0"/>
              </a:rPr>
              <a:t>Feedyard System</a:t>
            </a:r>
          </a:p>
        </p:txBody>
      </p:sp>
      <p:sp>
        <p:nvSpPr>
          <p:cNvPr id="48133" name="Text Placeholder 6"/>
          <p:cNvSpPr>
            <a:spLocks noGrp="1"/>
          </p:cNvSpPr>
          <p:nvPr>
            <p:ph type="body" sz="quarter" idx="20"/>
          </p:nvPr>
        </p:nvSpPr>
        <p:spPr bwMode="auto">
          <a:xfrm>
            <a:off x="18888075" y="10602913"/>
            <a:ext cx="3744913"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atin typeface="Helvetica" charset="0"/>
                <a:ea typeface="ヒラギノ角ゴ ProN W3" charset="0"/>
                <a:cs typeface="Landliebe" charset="0"/>
              </a:rPr>
              <a:t>Slaughter Plants</a:t>
            </a:r>
          </a:p>
        </p:txBody>
      </p:sp>
      <p:sp>
        <p:nvSpPr>
          <p:cNvPr id="48134" name="Title 2"/>
          <p:cNvSpPr>
            <a:spLocks noGrp="1"/>
          </p:cNvSpPr>
          <p:nvPr>
            <p:ph type="title"/>
          </p:nvPr>
        </p:nvSpPr>
        <p:spPr bwMode="auto">
          <a:xfrm>
            <a:off x="8375650" y="520700"/>
            <a:ext cx="76327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4800" b="1">
                <a:solidFill>
                  <a:srgbClr val="FFFFFF"/>
                </a:solidFill>
                <a:latin typeface="Helvetica" charset="0"/>
                <a:ea typeface="ヒラギノ角ゴ ProN W3" charset="0"/>
                <a:cs typeface="ヒラギノ角ゴ ProN W3" charset="0"/>
              </a:rPr>
              <a:t>DR. GRANDIN’S INNOVATIONS</a:t>
            </a:r>
          </a:p>
        </p:txBody>
      </p:sp>
      <p:sp>
        <p:nvSpPr>
          <p:cNvPr id="48135" name="Date Placeholder 12"/>
          <p:cNvSpPr>
            <a:spLocks noGrp="1"/>
          </p:cNvSpPr>
          <p:nvPr>
            <p:ph type="dt" sz="quarter" idx="2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000">
                <a:solidFill>
                  <a:srgbClr val="FFFFFF"/>
                </a:solidFill>
                <a:latin typeface="Helvetica" charset="0"/>
              </a:rPr>
              <a:t>April  28</a:t>
            </a:r>
          </a:p>
        </p:txBody>
      </p:sp>
      <p:sp>
        <p:nvSpPr>
          <p:cNvPr id="48136" name="Footer Placeholder 13"/>
          <p:cNvSpPr>
            <a:spLocks noGrp="1"/>
          </p:cNvSpPr>
          <p:nvPr>
            <p:ph type="ftr" sz="quarter" idx="2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dirty="0">
                <a:solidFill>
                  <a:srgbClr val="FFFFFF"/>
                </a:solidFill>
                <a:latin typeface="Helvetica"/>
                <a:cs typeface="Helvetica"/>
              </a:rPr>
              <a:t>Creative </a:t>
            </a:r>
            <a:r>
              <a:rPr lang="de-DE" sz="3000" dirty="0" err="1">
                <a:solidFill>
                  <a:srgbClr val="FFFFFF"/>
                </a:solidFill>
                <a:latin typeface="Helvetica"/>
                <a:cs typeface="Helvetica"/>
              </a:rPr>
              <a:t>Influences</a:t>
            </a:r>
            <a:endParaRPr lang="en-US" sz="3000" dirty="0">
              <a:solidFill>
                <a:srgbClr val="FFFFFF"/>
              </a:solidFill>
              <a:latin typeface="Helvetica"/>
              <a:cs typeface="Helvetica"/>
            </a:endParaRPr>
          </a:p>
        </p:txBody>
      </p:sp>
      <p:sp>
        <p:nvSpPr>
          <p:cNvPr id="48137" name="Slide Number Placeholder 14"/>
          <p:cNvSpPr>
            <a:spLocks noGrp="1"/>
          </p:cNvSpPr>
          <p:nvPr>
            <p:ph type="sldNum" sz="quarter" idx="2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37931725" indent="-37474525">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C74114DB-755F-F84F-847C-1047C5F39055}" type="slidenum">
              <a:rPr lang="en-US" sz="2600">
                <a:solidFill>
                  <a:srgbClr val="FFFFFF"/>
                </a:solidFill>
                <a:latin typeface="Helvetica"/>
                <a:ea typeface="ＭＳ Ｐゴシック" charset="0"/>
                <a:cs typeface="Helvetica"/>
                <a:sym typeface="Landliebe" charset="0"/>
              </a:rPr>
              <a:pPr/>
              <a:t>8</a:t>
            </a:fld>
            <a:endParaRPr lang="en-US" sz="2600" dirty="0">
              <a:solidFill>
                <a:srgbClr val="FFFFFF"/>
              </a:solidFill>
              <a:latin typeface="Helvetica"/>
              <a:ea typeface="ＭＳ Ｐゴシック" charset="0"/>
              <a:cs typeface="Helvetica"/>
              <a:sym typeface="Landliebe" charset="0"/>
            </a:endParaRPr>
          </a:p>
        </p:txBody>
      </p:sp>
      <p:pic>
        <p:nvPicPr>
          <p:cNvPr id="7" name="Picture Placeholder 6" descr="Cattle Handling System.jpg"/>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l="11545" t="2271" r="9799" b="16840"/>
          <a:stretch>
            <a:fillRect/>
          </a:stretch>
        </p:blipFill>
        <p:spPr bwMode="auto">
          <a:xfrm>
            <a:off x="7007225" y="3328988"/>
            <a:ext cx="4751388" cy="6337300"/>
          </a:xfrm>
          <a:noFill/>
          <a:effectLst>
            <a:outerShdw blurRad="508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8" descr="hugmachine 2.jpg"/>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2284" t="3612" r="11110" b="6294"/>
          <a:stretch>
            <a:fillRect/>
          </a:stretch>
        </p:blipFill>
        <p:spPr bwMode="auto">
          <a:noFill/>
          <a:effectLst>
            <a:outerShdw blurRad="508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Placeholder 17" descr="Screen shot 2014-04-27 at 11.17.05 AM.png"/>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l="2397" r="2397"/>
          <a:stretch>
            <a:fillRect/>
          </a:stretch>
        </p:blipFill>
        <p:spPr bwMode="auto">
          <a:xfrm>
            <a:off x="12696825" y="3328988"/>
            <a:ext cx="4751388" cy="6337300"/>
          </a:xfrm>
          <a:noFill/>
          <a:effectLst>
            <a:outerShdw blurRad="508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Placeholder 20" descr="Screen shot 2014-04-27 at 11.20.58 AM.png"/>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l="1901" r="1901"/>
          <a:stretch>
            <a:fillRect/>
          </a:stretch>
        </p:blipFill>
        <p:spPr bwMode="auto">
          <a:xfrm>
            <a:off x="18384838" y="3328988"/>
            <a:ext cx="4751387" cy="6337300"/>
          </a:xfrm>
          <a:noFill/>
          <a:effectLst>
            <a:outerShdw blurRad="508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1778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4055096" y="12186592"/>
            <a:ext cx="1612900" cy="1104900"/>
          </a:xfrm>
          <a:prstGeom prst="rect">
            <a:avLst/>
          </a:prstGeom>
        </p:spPr>
      </p:pic>
      <p:pic>
        <p:nvPicPr>
          <p:cNvPr id="3" name="Picture 2"/>
          <p:cNvPicPr>
            <a:picLocks noChangeAspect="1"/>
          </p:cNvPicPr>
          <p:nvPr/>
        </p:nvPicPr>
        <p:blipFill>
          <a:blip r:embed="rId7"/>
          <a:stretch>
            <a:fillRect/>
          </a:stretch>
        </p:blipFill>
        <p:spPr>
          <a:xfrm>
            <a:off x="19104768" y="12258600"/>
            <a:ext cx="1612900" cy="1104900"/>
          </a:xfrm>
          <a:prstGeom prst="rect">
            <a:avLst/>
          </a:prstGeom>
        </p:spPr>
      </p:pic>
      <p:pic>
        <p:nvPicPr>
          <p:cNvPr id="17" name="Picture 16"/>
          <p:cNvPicPr>
            <a:picLocks noChangeAspect="1"/>
          </p:cNvPicPr>
          <p:nvPr/>
        </p:nvPicPr>
        <p:blipFill>
          <a:blip r:embed="rId8"/>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1"/>
          <p:cNvSpPr>
            <a:spLocks noGrp="1"/>
          </p:cNvSpPr>
          <p:nvPr>
            <p:ph type="body" sz="quarter" idx="11"/>
          </p:nvPr>
        </p:nvSpPr>
        <p:spPr bwMode="auto">
          <a:xfrm>
            <a:off x="2398713" y="3544888"/>
            <a:ext cx="8856662"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400">
                <a:latin typeface="Helvetica" charset="0"/>
                <a:ea typeface="ヒラギノ角ゴ ProN W3" charset="0"/>
                <a:cs typeface="Helvetica" charset="0"/>
              </a:rPr>
              <a:t>The Squeeze Machine</a:t>
            </a:r>
          </a:p>
        </p:txBody>
      </p:sp>
      <p:sp>
        <p:nvSpPr>
          <p:cNvPr id="49155" name="Text Placeholder 2"/>
          <p:cNvSpPr>
            <a:spLocks noGrp="1"/>
          </p:cNvSpPr>
          <p:nvPr>
            <p:ph type="body" sz="quarter" idx="12"/>
          </p:nvPr>
        </p:nvSpPr>
        <p:spPr bwMode="auto">
          <a:xfrm>
            <a:off x="12984163" y="3544888"/>
            <a:ext cx="8785225"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4400">
                <a:latin typeface="Helvetica" charset="0"/>
                <a:ea typeface="ヒラギノ角ゴ ProN W3" charset="0"/>
                <a:cs typeface="Helvetica" charset="0"/>
              </a:rPr>
              <a:t>Livestock Handling Designs</a:t>
            </a:r>
          </a:p>
        </p:txBody>
      </p:sp>
      <p:sp>
        <p:nvSpPr>
          <p:cNvPr id="49156" name="Text Placeholder 3"/>
          <p:cNvSpPr>
            <a:spLocks noGrp="1"/>
          </p:cNvSpPr>
          <p:nvPr>
            <p:ph type="body" sz="quarter" idx="13"/>
          </p:nvPr>
        </p:nvSpPr>
        <p:spPr bwMode="auto">
          <a:xfrm>
            <a:off x="2398713" y="4986338"/>
            <a:ext cx="8856662"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3200" dirty="0">
                <a:latin typeface="Helvetica" charset="0"/>
                <a:ea typeface="ヒラギノ角ゴ ProN W3" charset="0"/>
                <a:cs typeface="Helvetica" charset="0"/>
              </a:rPr>
              <a:t>As a hypersensitive person, Dr. </a:t>
            </a:r>
            <a:r>
              <a:rPr lang="en-US" sz="3200" dirty="0" err="1">
                <a:latin typeface="Helvetica" charset="0"/>
                <a:ea typeface="ヒラギノ角ゴ ProN W3" charset="0"/>
                <a:cs typeface="Helvetica" charset="0"/>
              </a:rPr>
              <a:t>Grandin</a:t>
            </a:r>
            <a:r>
              <a:rPr lang="en-US" sz="3200" dirty="0">
                <a:latin typeface="Helvetica" charset="0"/>
                <a:ea typeface="ヒラギノ角ゴ ProN W3" charset="0"/>
                <a:cs typeface="Helvetica" charset="0"/>
              </a:rPr>
              <a:t> craved the sensation of being hugged as a child. But, she always pulled away, finding actual hugging to be overwhelming. At age 18, she created the </a:t>
            </a:r>
            <a:r>
              <a:rPr lang="en-US" sz="3200" dirty="0">
                <a:latin typeface="Helvetica" charset="0"/>
                <a:ea typeface="ヒラギノ角ゴ ProN W3" charset="0"/>
                <a:cs typeface="Helvetica" charset="0"/>
                <a:hlinkClick r:id="rId2"/>
              </a:rPr>
              <a:t>Squeeze Machine </a:t>
            </a:r>
            <a:r>
              <a:rPr lang="en-US" sz="3200" dirty="0">
                <a:latin typeface="Helvetica" charset="0"/>
                <a:ea typeface="ヒラギノ角ゴ ProN W3" charset="0"/>
                <a:cs typeface="Helvetica" charset="0"/>
              </a:rPr>
              <a:t>for herself. As a researcher, she tested later versions of the machine on human and animal </a:t>
            </a:r>
            <a:r>
              <a:rPr lang="en-US" sz="3200" dirty="0" smtClean="0">
                <a:latin typeface="Helvetica" charset="0"/>
                <a:ea typeface="ヒラギノ角ゴ ProN W3" charset="0"/>
                <a:cs typeface="Helvetica" charset="0"/>
              </a:rPr>
              <a:t>subjects</a:t>
            </a:r>
            <a:r>
              <a:rPr lang="en-US" sz="3200" dirty="0">
                <a:latin typeface="Helvetica" charset="0"/>
                <a:ea typeface="ヒラギノ角ゴ ProN W3" charset="0"/>
                <a:cs typeface="Helvetica" charset="0"/>
              </a:rPr>
              <a:t>.</a:t>
            </a:r>
          </a:p>
        </p:txBody>
      </p:sp>
      <p:sp>
        <p:nvSpPr>
          <p:cNvPr id="49157" name="Text Placeholder 4"/>
          <p:cNvSpPr>
            <a:spLocks noGrp="1"/>
          </p:cNvSpPr>
          <p:nvPr>
            <p:ph type="body" sz="quarter" idx="14"/>
          </p:nvPr>
        </p:nvSpPr>
        <p:spPr bwMode="auto">
          <a:xfrm>
            <a:off x="12984163" y="4986338"/>
            <a:ext cx="8785225"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compatLnSpc="1">
            <a:prstTxWarp prst="textNoShape">
              <a:avLst/>
            </a:prstTxWarp>
          </a:bodyPr>
          <a:lstStyle/>
          <a:p>
            <a:r>
              <a:rPr lang="en-US" sz="3200" dirty="0" err="1">
                <a:latin typeface="Helvetica"/>
                <a:ea typeface="ヒラギノ角ゴ ProN W3" charset="0"/>
                <a:cs typeface="Helvetica"/>
                <a:hlinkClick r:id="rId3"/>
              </a:rPr>
              <a:t>Grandin</a:t>
            </a:r>
            <a:r>
              <a:rPr lang="en-US" sz="3200" dirty="0">
                <a:latin typeface="Helvetica"/>
                <a:ea typeface="ヒラギノ角ゴ ProN W3" charset="0"/>
                <a:cs typeface="Helvetica"/>
                <a:hlinkClick r:id="rId3"/>
              </a:rPr>
              <a:t> Livestock Handling Systems, Inc.</a:t>
            </a:r>
            <a:r>
              <a:rPr lang="en-US" sz="3200" dirty="0">
                <a:latin typeface="Helvetica"/>
                <a:ea typeface="ヒラギノ角ゴ ProN W3" charset="0"/>
                <a:cs typeface="Helvetica"/>
              </a:rPr>
              <a:t>, based in Fort Collins, Colorado, is an international design and consulting company specializing in handling system design and animal behavior consulting. The company combines construction engineering and principles discovered by animal behavior research to ensure the humane treatment of all livestock, wildlife, and zoo species</a:t>
            </a:r>
            <a:r>
              <a:rPr lang="en-US" sz="3200" dirty="0" smtClean="0">
                <a:latin typeface="Helvetica"/>
                <a:ea typeface="ヒラギノ角ゴ ProN W3" charset="0"/>
                <a:cs typeface="Helvetica"/>
              </a:rPr>
              <a:t>.</a:t>
            </a:r>
            <a:endParaRPr lang="en-US" sz="3200" dirty="0">
              <a:latin typeface="Helvetica"/>
              <a:ea typeface="ヒラギノ角ゴ ProN W3" charset="0"/>
              <a:cs typeface="Helvetica"/>
            </a:endParaRPr>
          </a:p>
        </p:txBody>
      </p:sp>
      <p:sp>
        <p:nvSpPr>
          <p:cNvPr id="6" name="Title 5"/>
          <p:cNvSpPr>
            <a:spLocks noGrp="1"/>
          </p:cNvSpPr>
          <p:nvPr>
            <p:ph type="title"/>
          </p:nvPr>
        </p:nvSpPr>
        <p:spPr>
          <a:xfrm>
            <a:off x="8375650" y="520700"/>
            <a:ext cx="7632700" cy="1584325"/>
          </a:xfrm>
        </p:spPr>
        <p:txBody>
          <a:bodyPr wrap="square" lIns="91440" tIns="45720" rIns="91440" bIns="45720" numCol="1" anchorCtr="0" compatLnSpc="1">
            <a:prstTxWarp prst="textNoShape">
              <a:avLst/>
            </a:prstTxWarp>
          </a:bodyPr>
          <a:lstStyle/>
          <a:p>
            <a:r>
              <a:rPr lang="en-US" sz="4000" dirty="0">
                <a:solidFill>
                  <a:srgbClr val="FFFFFF"/>
                </a:solidFill>
                <a:latin typeface="Helvetica" charset="0"/>
                <a:ea typeface="ヒラギノ角ゴ ProN W3" charset="0"/>
                <a:cs typeface="Helvetica" charset="0"/>
              </a:rPr>
              <a:t>DR. GRANDIN</a:t>
            </a:r>
            <a:r>
              <a:rPr lang="ja-JP" altLang="en-US" sz="4000" dirty="0">
                <a:solidFill>
                  <a:srgbClr val="FFFFFF"/>
                </a:solidFill>
                <a:latin typeface="Helvetica" charset="0"/>
                <a:ea typeface="ヒラギノ角ゴ ProN W3" charset="0"/>
                <a:cs typeface="Helvetica" charset="0"/>
              </a:rPr>
              <a:t>’</a:t>
            </a:r>
            <a:r>
              <a:rPr lang="en-US" sz="4000" dirty="0">
                <a:solidFill>
                  <a:srgbClr val="FFFFFF"/>
                </a:solidFill>
                <a:latin typeface="Helvetica" charset="0"/>
                <a:ea typeface="ヒラギノ角ゴ ProN W3" charset="0"/>
                <a:cs typeface="Helvetica" charset="0"/>
              </a:rPr>
              <a:t>S</a:t>
            </a:r>
            <a:br>
              <a:rPr lang="en-US" sz="4000" dirty="0">
                <a:solidFill>
                  <a:srgbClr val="FFFFFF"/>
                </a:solidFill>
                <a:latin typeface="Helvetica" charset="0"/>
                <a:ea typeface="ヒラギノ角ゴ ProN W3" charset="0"/>
                <a:cs typeface="Helvetica" charset="0"/>
              </a:rPr>
            </a:br>
            <a:r>
              <a:rPr lang="en-US" sz="4000" dirty="0">
                <a:solidFill>
                  <a:srgbClr val="FFFFFF"/>
                </a:solidFill>
                <a:latin typeface="Helvetica" charset="0"/>
                <a:ea typeface="ヒラギノ角ゴ ProN W3" charset="0"/>
                <a:cs typeface="Helvetica" charset="0"/>
              </a:rPr>
              <a:t>INNOVATIONS</a:t>
            </a:r>
          </a:p>
        </p:txBody>
      </p:sp>
      <p:sp>
        <p:nvSpPr>
          <p:cNvPr id="49159" name="Slide Number Placeholder 6"/>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fld id="{43199E9B-83F9-954D-B9F9-04B9A80F3FB6}" type="slidenum">
              <a:rPr lang="en-US" sz="2600">
                <a:solidFill>
                  <a:srgbClr val="FFFFFF"/>
                </a:solidFill>
                <a:latin typeface="Helvetica"/>
                <a:ea typeface="ＭＳ Ｐゴシック" charset="0"/>
                <a:cs typeface="Helvetica"/>
                <a:sym typeface="Landliebe" charset="0"/>
              </a:rPr>
              <a:pPr/>
              <a:t>9</a:t>
            </a:fld>
            <a:endParaRPr lang="en-US" sz="2600" dirty="0">
              <a:solidFill>
                <a:srgbClr val="FFFFFF"/>
              </a:solidFill>
              <a:latin typeface="Helvetica"/>
              <a:ea typeface="ＭＳ Ｐゴシック" charset="0"/>
              <a:cs typeface="Helvetica"/>
              <a:sym typeface="Landliebe" charset="0"/>
            </a:endParaRPr>
          </a:p>
        </p:txBody>
      </p:sp>
      <p:sp>
        <p:nvSpPr>
          <p:cNvPr id="49160" name="Date Placeholder 7"/>
          <p:cNvSpPr>
            <a:spLocks noGrp="1"/>
          </p:cNvSpPr>
          <p:nvPr>
            <p:ph type="dt"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2400">
                <a:solidFill>
                  <a:srgbClr val="FFFFFF"/>
                </a:solidFill>
                <a:latin typeface="Helvetica" charset="0"/>
                <a:cs typeface="Helvetica" charset="0"/>
              </a:rPr>
              <a:t>April 28</a:t>
            </a:r>
          </a:p>
        </p:txBody>
      </p:sp>
      <p:sp>
        <p:nvSpPr>
          <p:cNvPr id="49161" name="Footer Placeholder 8"/>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600">
                <a:solidFill>
                  <a:srgbClr val="000000"/>
                </a:solidFill>
                <a:latin typeface="Gill Sans" charset="0"/>
                <a:ea typeface="ヒラギノ角ゴ ProN W3" charset="0"/>
                <a:cs typeface="ヒラギノ角ゴ ProN W3" charset="0"/>
                <a:sym typeface="Gill Sans" charset="0"/>
              </a:defRPr>
            </a:lvl1pPr>
            <a:lvl2pPr marL="742950" indent="-285750">
              <a:defRPr sz="5600">
                <a:solidFill>
                  <a:srgbClr val="000000"/>
                </a:solidFill>
                <a:latin typeface="Gill Sans" charset="0"/>
                <a:ea typeface="ヒラギノ角ゴ ProN W3" charset="0"/>
                <a:cs typeface="ヒラギノ角ゴ ProN W3" charset="0"/>
                <a:sym typeface="Gill Sans" charset="0"/>
              </a:defRPr>
            </a:lvl2pPr>
            <a:lvl3pPr marL="1143000" indent="-228600">
              <a:defRPr sz="5600">
                <a:solidFill>
                  <a:srgbClr val="000000"/>
                </a:solidFill>
                <a:latin typeface="Gill Sans" charset="0"/>
                <a:ea typeface="ヒラギノ角ゴ ProN W3" charset="0"/>
                <a:cs typeface="ヒラギノ角ゴ ProN W3" charset="0"/>
                <a:sym typeface="Gill Sans" charset="0"/>
              </a:defRPr>
            </a:lvl3pPr>
            <a:lvl4pPr marL="1600200" indent="-228600">
              <a:defRPr sz="5600">
                <a:solidFill>
                  <a:srgbClr val="000000"/>
                </a:solidFill>
                <a:latin typeface="Gill Sans" charset="0"/>
                <a:ea typeface="ヒラギノ角ゴ ProN W3" charset="0"/>
                <a:cs typeface="ヒラギノ角ゴ ProN W3" charset="0"/>
                <a:sym typeface="Gill Sans" charset="0"/>
              </a:defRPr>
            </a:lvl4pPr>
            <a:lvl5pPr marL="2057400" indent="-228600">
              <a:defRPr sz="56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de-DE" sz="3000">
                <a:solidFill>
                  <a:srgbClr val="FFFFFF"/>
                </a:solidFill>
                <a:latin typeface="Helvetica" charset="0"/>
                <a:cs typeface="Helvetica" charset="0"/>
              </a:rPr>
              <a:t>Creative Influences</a:t>
            </a:r>
            <a:endParaRPr lang="en-US" sz="3000">
              <a:solidFill>
                <a:srgbClr val="FFFFFF"/>
              </a:solidFill>
              <a:latin typeface="Helvetica" charset="0"/>
              <a:cs typeface="Helvetica"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203200"/>
            <a:ext cx="787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3983088" y="12186592"/>
            <a:ext cx="1612900" cy="1104900"/>
          </a:xfrm>
          <a:prstGeom prst="rect">
            <a:avLst/>
          </a:prstGeom>
        </p:spPr>
      </p:pic>
      <p:pic>
        <p:nvPicPr>
          <p:cNvPr id="3" name="Picture 2"/>
          <p:cNvPicPr>
            <a:picLocks noChangeAspect="1"/>
          </p:cNvPicPr>
          <p:nvPr/>
        </p:nvPicPr>
        <p:blipFill>
          <a:blip r:embed="rId5"/>
          <a:stretch>
            <a:fillRect/>
          </a:stretch>
        </p:blipFill>
        <p:spPr>
          <a:xfrm>
            <a:off x="19076044" y="12258600"/>
            <a:ext cx="1612900" cy="1104900"/>
          </a:xfrm>
          <a:prstGeom prst="rect">
            <a:avLst/>
          </a:prstGeom>
        </p:spPr>
      </p:pic>
      <p:pic>
        <p:nvPicPr>
          <p:cNvPr id="13" name="Picture 12"/>
          <p:cNvPicPr>
            <a:picLocks noChangeAspect="1"/>
          </p:cNvPicPr>
          <p:nvPr/>
        </p:nvPicPr>
        <p:blipFill>
          <a:blip r:embed="rId6"/>
          <a:stretch>
            <a:fillRect/>
          </a:stretch>
        </p:blipFill>
        <p:spPr>
          <a:xfrm>
            <a:off x="10247784" y="12186592"/>
            <a:ext cx="4032448" cy="1193800"/>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Alchemist_Watercolor">
  <a:themeElements>
    <a:clrScheme name="Elaborate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laborate Cov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Elaborate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ction Break ">
  <a:themeElements>
    <a:clrScheme name="Alchemist Watercolor">
      <a:dk1>
        <a:srgbClr val="000000"/>
      </a:dk1>
      <a:lt1>
        <a:srgbClr val="FFFFFF"/>
      </a:lt1>
      <a:dk2>
        <a:srgbClr val="000000"/>
      </a:dk2>
      <a:lt2>
        <a:srgbClr val="808080"/>
      </a:lt2>
      <a:accent1>
        <a:srgbClr val="FF974F"/>
      </a:accent1>
      <a:accent2>
        <a:srgbClr val="FFCD6D"/>
      </a:accent2>
      <a:accent3>
        <a:srgbClr val="FFFFFF"/>
      </a:accent3>
      <a:accent4>
        <a:srgbClr val="000000"/>
      </a:accent4>
      <a:accent5>
        <a:srgbClr val="7EBAAF"/>
      </a:accent5>
      <a:accent6>
        <a:srgbClr val="F54F29"/>
      </a:accent6>
      <a:hlink>
        <a:srgbClr val="FF974F"/>
      </a:hlink>
      <a:folHlink>
        <a:srgbClr val="7EBAAF"/>
      </a:folHlink>
    </a:clrScheme>
    <a:fontScheme name="Section Break ">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Alchemist_Watercolor.potx</Template>
  <TotalTime>1241</TotalTime>
  <Pages>0</Pages>
  <Words>2862</Words>
  <Characters>0</Characters>
  <Application>Microsoft Macintosh PowerPoint</Application>
  <PresentationFormat>Custom</PresentationFormat>
  <Lines>0</Lines>
  <Paragraphs>316</Paragraphs>
  <Slides>44</Slides>
  <Notes>0</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Alchemist_Watercolor</vt:lpstr>
      <vt:lpstr>1_Section Break </vt:lpstr>
      <vt:lpstr>CREATIVE INFLUENCES </vt:lpstr>
      <vt:lpstr>CREATIVE INFLUENCES</vt:lpstr>
      <vt:lpstr>CREATIVE INFLUENCES</vt:lpstr>
      <vt:lpstr>CREATIVE INFLUENCES</vt:lpstr>
      <vt:lpstr>BIOLOGICAL DETERMINANTS</vt:lpstr>
      <vt:lpstr>CREATIVITY, AUTISM &amp;  ASPERGER’S SYNDROME</vt:lpstr>
      <vt:lpstr>BIOLOGICAL DETERMINANTS</vt:lpstr>
      <vt:lpstr>DR. GRANDIN’S INNOVATIONS</vt:lpstr>
      <vt:lpstr>DR. GRANDIN’S INNOVATIONS</vt:lpstr>
      <vt:lpstr>THE WORLD NEEDS ALL KINDS OF MINDS</vt:lpstr>
      <vt:lpstr>DR. GRANDIN SAYS:</vt:lpstr>
      <vt:lpstr>DR. GRANDIN SAYS</vt:lpstr>
      <vt:lpstr>ENVIRONMENT</vt:lpstr>
      <vt:lpstr>ENVIRONMENT: Definitions &amp; Perceptions</vt:lpstr>
      <vt:lpstr>ENVIRONMENT:  Cultural Perceptions</vt:lpstr>
      <vt:lpstr>ENVIRONMENT</vt:lpstr>
      <vt:lpstr>YASMINA’S DESIGNS</vt:lpstr>
      <vt:lpstr>NATURE</vt:lpstr>
      <vt:lpstr>NATURE</vt:lpstr>
      <vt:lpstr>NATURE: Our World Inspires Us</vt:lpstr>
      <vt:lpstr>NATURE</vt:lpstr>
      <vt:lpstr>NATURE</vt:lpstr>
      <vt:lpstr>NURTURE</vt:lpstr>
      <vt:lpstr>NURTURE</vt:lpstr>
      <vt:lpstr>NURTURE</vt:lpstr>
      <vt:lpstr>NURTURE</vt:lpstr>
      <vt:lpstr>SELECTED PERFORMANCES</vt:lpstr>
      <vt:lpstr>THE INFLUENCE OF FAMILY</vt:lpstr>
      <vt:lpstr>THE INFLUENCE OF FAMILY</vt:lpstr>
      <vt:lpstr>PLAY</vt:lpstr>
      <vt:lpstr>PLAYFULNESS &amp; CURIOSITY</vt:lpstr>
      <vt:lpstr>MASTER OF PLAY</vt:lpstr>
      <vt:lpstr>PLAY</vt:lpstr>
      <vt:lpstr>PLAYING WITH A WOBBLING PLATE  LEADS TO DISCOVERY</vt:lpstr>
      <vt:lpstr>THE PRIZE IS THE PLEASURE OF FINDING THINGS OUT</vt:lpstr>
      <vt:lpstr>THE PRIZE IS THE PLEASURE OF FINDING THINGS OUT</vt:lpstr>
      <vt:lpstr>SOCIO-ECONOMIC FACTORS</vt:lpstr>
      <vt:lpstr>SOCIO-ECONOMIC FACTORS</vt:lpstr>
      <vt:lpstr>SOCIO-ECONOMIC FACTORS</vt:lpstr>
      <vt:lpstr>SOCIO-ECONOMIC FACTORS</vt:lpstr>
      <vt:lpstr>SOCIO-ECONOMIC FACTORS:  Click the image to hear the song</vt:lpstr>
      <vt:lpstr>MULTIPLE INFLUENCES</vt:lpstr>
      <vt:lpstr>MULTIPLE INFLUENCES</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Jill Corson</cp:lastModifiedBy>
  <cp:revision>94</cp:revision>
  <dcterms:modified xsi:type="dcterms:W3CDTF">2014-05-07T14:28:12Z</dcterms:modified>
</cp:coreProperties>
</file>